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344</Words>
  <Application>Microsoft Office PowerPoint</Application>
  <PresentationFormat>화면 슬라이드 쇼(4:3)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건전한 흡연문화를 위한  : 휴대용 재떨이 (Pocket Astray)                       이용하기 캠페인 </vt:lpstr>
      <vt:lpstr>너….아직도 모르는거니??  “휴대용재떨이”  </vt:lpstr>
      <vt:lpstr>당당하게… 나는 개념 있는 흡연자다!</vt:lpstr>
      <vt:lpstr>신고가 정말 효과가 있을까 ??</vt:lpstr>
      <vt:lpstr>PowerPoint 프레젠테이션</vt:lpstr>
    </vt:vector>
  </TitlesOfParts>
  <Company>우호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건전한 흡연문화를 위한 휴대용 재떨이 </dc:title>
  <dc:creator>박경호</dc:creator>
  <cp:lastModifiedBy>菓흡痰빵</cp:lastModifiedBy>
  <cp:revision>22</cp:revision>
  <cp:lastPrinted>2012-12-03T11:10:38Z</cp:lastPrinted>
  <dcterms:created xsi:type="dcterms:W3CDTF">2012-10-17T05:13:01Z</dcterms:created>
  <dcterms:modified xsi:type="dcterms:W3CDTF">2012-12-03T11:16:11Z</dcterms:modified>
</cp:coreProperties>
</file>