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B8C1-E860-430C-9A59-E66C6F65628D}" type="datetimeFigureOut">
              <a:rPr lang="ko-KR" altLang="en-US" smtClean="0"/>
              <a:pPr/>
              <a:t>2016-11-15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700F-00A2-421C-AF0D-B58AB2A6DC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B8C1-E860-430C-9A59-E66C6F65628D}" type="datetimeFigureOut">
              <a:rPr lang="ko-KR" altLang="en-US" smtClean="0"/>
              <a:pPr/>
              <a:t>2016-11-15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700F-00A2-421C-AF0D-B58AB2A6DC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B8C1-E860-430C-9A59-E66C6F65628D}" type="datetimeFigureOut">
              <a:rPr lang="ko-KR" altLang="en-US" smtClean="0"/>
              <a:pPr/>
              <a:t>2016-11-15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700F-00A2-421C-AF0D-B58AB2A6DC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B8C1-E860-430C-9A59-E66C6F65628D}" type="datetimeFigureOut">
              <a:rPr lang="ko-KR" altLang="en-US" smtClean="0"/>
              <a:pPr/>
              <a:t>2016-11-15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700F-00A2-421C-AF0D-B58AB2A6DC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B8C1-E860-430C-9A59-E66C6F65628D}" type="datetimeFigureOut">
              <a:rPr lang="ko-KR" altLang="en-US" smtClean="0"/>
              <a:pPr/>
              <a:t>2016-11-15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700F-00A2-421C-AF0D-B58AB2A6DC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B8C1-E860-430C-9A59-E66C6F65628D}" type="datetimeFigureOut">
              <a:rPr lang="ko-KR" altLang="en-US" smtClean="0"/>
              <a:pPr/>
              <a:t>2016-11-15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700F-00A2-421C-AF0D-B58AB2A6DC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B8C1-E860-430C-9A59-E66C6F65628D}" type="datetimeFigureOut">
              <a:rPr lang="ko-KR" altLang="en-US" smtClean="0"/>
              <a:pPr/>
              <a:t>2016-11-15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700F-00A2-421C-AF0D-B58AB2A6DC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B8C1-E860-430C-9A59-E66C6F65628D}" type="datetimeFigureOut">
              <a:rPr lang="ko-KR" altLang="en-US" smtClean="0"/>
              <a:pPr/>
              <a:t>2016-11-15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700F-00A2-421C-AF0D-B58AB2A6DC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B8C1-E860-430C-9A59-E66C6F65628D}" type="datetimeFigureOut">
              <a:rPr lang="ko-KR" altLang="en-US" smtClean="0"/>
              <a:pPr/>
              <a:t>2016-11-15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700F-00A2-421C-AF0D-B58AB2A6DC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B8C1-E860-430C-9A59-E66C6F65628D}" type="datetimeFigureOut">
              <a:rPr lang="ko-KR" altLang="en-US" smtClean="0"/>
              <a:pPr/>
              <a:t>2016-11-15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700F-00A2-421C-AF0D-B58AB2A6DC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B8C1-E860-430C-9A59-E66C6F65628D}" type="datetimeFigureOut">
              <a:rPr lang="ko-KR" altLang="en-US" smtClean="0"/>
              <a:pPr/>
              <a:t>2016-11-15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700F-00A2-421C-AF0D-B58AB2A6DC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FB8C1-E860-430C-9A59-E66C6F65628D}" type="datetimeFigureOut">
              <a:rPr lang="ko-KR" altLang="en-US" smtClean="0"/>
              <a:pPr/>
              <a:t>2016-11-15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6700F-00A2-421C-AF0D-B58AB2A6DC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/>
              <a:t>협치성북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민간추진단</a:t>
            </a:r>
            <a:r>
              <a:rPr lang="en-US" altLang="ko-KR" dirty="0" smtClean="0"/>
              <a:t>(</a:t>
            </a:r>
            <a:r>
              <a:rPr lang="ko-KR" altLang="en-US" dirty="0" smtClean="0"/>
              <a:t>가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ko-KR" altLang="en-US" dirty="0" smtClean="0"/>
              <a:t>구성 제안을 위한 설명</a:t>
            </a:r>
            <a:r>
              <a:rPr lang="ko-KR" altLang="en-US" dirty="0"/>
              <a:t>회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6400800" cy="685808"/>
          </a:xfrm>
        </p:spPr>
        <p:txBody>
          <a:bodyPr>
            <a:normAutofit/>
          </a:bodyPr>
          <a:lstStyle/>
          <a:p>
            <a:r>
              <a:rPr lang="ko-KR" altLang="en-US" sz="2000" dirty="0" err="1" smtClean="0"/>
              <a:t>협치성북</a:t>
            </a:r>
            <a:r>
              <a:rPr lang="ko-KR" altLang="en-US" sz="2000" dirty="0" smtClean="0"/>
              <a:t> 정책 현황 공유를 위한 민간 </a:t>
            </a:r>
            <a:r>
              <a:rPr lang="ko-KR" altLang="en-US" sz="2000" dirty="0" err="1" smtClean="0"/>
              <a:t>기획단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여전히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소통과 공유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err="1" smtClean="0"/>
              <a:t>협치성북</a:t>
            </a:r>
            <a:r>
              <a:rPr lang="ko-KR" altLang="en-US" dirty="0" smtClean="0"/>
              <a:t> 정책 현황 공유를 위한 민간 </a:t>
            </a:r>
            <a:r>
              <a:rPr lang="ko-KR" altLang="en-US" dirty="0" err="1" smtClean="0"/>
              <a:t>기획단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나아가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한 발 더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err="1" smtClean="0"/>
              <a:t>협치성북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민간추진단</a:t>
            </a:r>
            <a:r>
              <a:rPr lang="en-US" altLang="ko-KR" dirty="0" smtClean="0"/>
              <a:t>(</a:t>
            </a:r>
            <a:r>
              <a:rPr lang="ko-KR" altLang="en-US" dirty="0" smtClean="0"/>
              <a:t>가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4200" dirty="0" smtClean="0"/>
              <a:t>지방정부와 민간 주체들의 협력</a:t>
            </a:r>
            <a:endParaRPr lang="ko-KR" altLang="en-US" sz="4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누가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무엇을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어떻게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협력을 위한 원칙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지역 사회 안의 다양한 주체들이 함께 하기 위한 기준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결국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민관 </a:t>
            </a:r>
            <a:r>
              <a:rPr lang="ko-KR" altLang="en-US" dirty="0" err="1" smtClean="0"/>
              <a:t>협치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민간이 바라는 </a:t>
            </a:r>
            <a:r>
              <a:rPr lang="ko-KR" altLang="en-US" dirty="0" err="1" smtClean="0"/>
              <a:t>협치의</a:t>
            </a:r>
            <a:endParaRPr lang="en-US" altLang="ko-KR" dirty="0"/>
          </a:p>
          <a:p>
            <a:r>
              <a:rPr lang="ko-KR" altLang="en-US" dirty="0" smtClean="0"/>
              <a:t>목적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목표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방향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887537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감사합니다 </a:t>
            </a:r>
            <a:r>
              <a:rPr lang="en-US" altLang="ko-KR" dirty="0" smtClean="0">
                <a:sym typeface="Wingdings" pitchFamily="2" charset="2"/>
              </a:rPr>
              <a:t>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err="1" smtClean="0"/>
              <a:t>협치성북</a:t>
            </a:r>
            <a:r>
              <a:rPr lang="ko-KR" altLang="en-US" dirty="0" smtClean="0"/>
              <a:t> 정책 현황 공유를 위한</a:t>
            </a:r>
            <a:endParaRPr lang="en-US" altLang="ko-KR" dirty="0" smtClean="0"/>
          </a:p>
          <a:p>
            <a:r>
              <a:rPr lang="ko-KR" altLang="en-US" dirty="0" smtClean="0"/>
              <a:t>민간 </a:t>
            </a:r>
            <a:r>
              <a:rPr lang="ko-KR" altLang="en-US" dirty="0" err="1" smtClean="0"/>
              <a:t>기획단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673091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공동주최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2643206"/>
          </a:xfrm>
        </p:spPr>
        <p:txBody>
          <a:bodyPr>
            <a:normAutofit fontScale="92500"/>
          </a:bodyPr>
          <a:lstStyle/>
          <a:p>
            <a:pPr algn="just"/>
            <a:r>
              <a:rPr lang="ko-KR" altLang="en-US" dirty="0" smtClean="0"/>
              <a:t>공유성북원탁회의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마을계획단</a:t>
            </a:r>
            <a:r>
              <a:rPr lang="ko-KR" altLang="en-US" dirty="0" smtClean="0"/>
              <a:t> </a:t>
            </a:r>
            <a:r>
              <a:rPr lang="ko-KR" altLang="en-US" dirty="0" smtClean="0"/>
              <a:t>연합모임</a:t>
            </a:r>
            <a:r>
              <a:rPr lang="en-US" altLang="ko-KR" dirty="0" smtClean="0"/>
              <a:t>(</a:t>
            </a:r>
            <a:r>
              <a:rPr lang="ko-KR" altLang="en-US" dirty="0" smtClean="0"/>
              <a:t>준</a:t>
            </a:r>
            <a:r>
              <a:rPr lang="en-US" altLang="ko-KR" dirty="0" smtClean="0"/>
              <a:t>), </a:t>
            </a:r>
            <a:r>
              <a:rPr lang="ko-KR" altLang="en-US" dirty="0" err="1" smtClean="0"/>
              <a:t>성북동천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성북마을살이연구회</a:t>
            </a:r>
            <a:r>
              <a:rPr lang="en-US" altLang="ko-KR" dirty="0" smtClean="0"/>
              <a:t>, </a:t>
            </a:r>
            <a:r>
              <a:rPr lang="ko-KR" altLang="en-US" dirty="0" smtClean="0"/>
              <a:t>㈜</a:t>
            </a:r>
            <a:r>
              <a:rPr lang="ko-KR" altLang="en-US" dirty="0" err="1" smtClean="0"/>
              <a:t>아트버스킹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장수마을주민협의회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정릉아리랑시장상인회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함께하는 성북마당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혁신교육추진단</a:t>
            </a:r>
            <a:endParaRPr lang="ko-KR" altLang="en-US" dirty="0"/>
          </a:p>
        </p:txBody>
      </p:sp>
      <p:sp>
        <p:nvSpPr>
          <p:cNvPr id="4" name="부제목 2"/>
          <p:cNvSpPr txBox="1">
            <a:spLocks/>
          </p:cNvSpPr>
          <p:nvPr/>
        </p:nvSpPr>
        <p:spPr>
          <a:xfrm>
            <a:off x="1371600" y="5386398"/>
            <a:ext cx="6400800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협력 </a:t>
            </a:r>
            <a:r>
              <a:rPr kumimoji="0" lang="ko-KR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성북구마을사회적경제센터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/>
              <a:t>협치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err="1" smtClean="0"/>
              <a:t>協治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협력적 </a:t>
            </a:r>
            <a:r>
              <a:rPr lang="ko-KR" altLang="en-US" dirty="0" err="1" smtClean="0"/>
              <a:t>거버넌스</a:t>
            </a:r>
            <a:r>
              <a:rPr lang="en-US" altLang="ko-KR" dirty="0" smtClean="0"/>
              <a:t>(Governance)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1470025"/>
          </a:xfrm>
        </p:spPr>
        <p:txBody>
          <a:bodyPr/>
          <a:lstStyle/>
          <a:p>
            <a:r>
              <a:rPr lang="ko-KR" altLang="en-US" dirty="0" err="1" smtClean="0"/>
              <a:t>협치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ko-KR" altLang="en-US" dirty="0" smtClean="0"/>
              <a:t>시작과 과정을 같이 하고</a:t>
            </a:r>
            <a:endParaRPr lang="en-US" altLang="ko-KR" dirty="0" smtClean="0"/>
          </a:p>
          <a:p>
            <a:r>
              <a:rPr lang="ko-KR" altLang="en-US" dirty="0" smtClean="0"/>
              <a:t>결과를 함께 책임지는 것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이를 아우르는 기본 원리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경과 보고 </a:t>
            </a:r>
            <a:r>
              <a:rPr lang="en-US" altLang="ko-KR" dirty="0" smtClean="0"/>
              <a:t>(1-3)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71490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8/16 </a:t>
            </a:r>
            <a:r>
              <a:rPr lang="ko-KR" altLang="en-US" dirty="0" err="1" smtClean="0"/>
              <a:t>협치성북</a:t>
            </a:r>
            <a:r>
              <a:rPr lang="ko-KR" altLang="en-US" dirty="0" smtClean="0"/>
              <a:t> 민관 설명회</a:t>
            </a:r>
            <a:endParaRPr lang="en-US" altLang="ko-KR" dirty="0" smtClean="0"/>
          </a:p>
          <a:p>
            <a:r>
              <a:rPr lang="en-US" altLang="ko-KR" dirty="0" smtClean="0"/>
              <a:t>8/26 </a:t>
            </a:r>
            <a:r>
              <a:rPr lang="ko-KR" altLang="en-US" dirty="0" err="1" smtClean="0"/>
              <a:t>협치서울</a:t>
            </a:r>
            <a:r>
              <a:rPr lang="ko-KR" altLang="en-US" dirty="0" smtClean="0"/>
              <a:t> 지역활동가 간담회</a:t>
            </a:r>
            <a:endParaRPr lang="en-US" altLang="ko-KR" dirty="0" smtClean="0"/>
          </a:p>
          <a:p>
            <a:r>
              <a:rPr lang="en-US" altLang="ko-KR" dirty="0" smtClean="0"/>
              <a:t>8/30 </a:t>
            </a:r>
            <a:r>
              <a:rPr lang="ko-KR" altLang="en-US" dirty="0" err="1" smtClean="0"/>
              <a:t>협치성북</a:t>
            </a:r>
            <a:r>
              <a:rPr lang="ko-KR" altLang="en-US" dirty="0" smtClean="0"/>
              <a:t> 정책 현황 공유를 위한 민간 </a:t>
            </a:r>
            <a:r>
              <a:rPr lang="ko-KR" altLang="en-US" dirty="0" err="1" smtClean="0"/>
              <a:t>집담회</a:t>
            </a:r>
            <a:r>
              <a:rPr lang="ko-KR" altLang="en-US" dirty="0" smtClean="0"/>
              <a:t> </a:t>
            </a:r>
            <a:r>
              <a:rPr lang="en-US" altLang="ko-KR" dirty="0" smtClean="0"/>
              <a:t>(1</a:t>
            </a:r>
            <a:r>
              <a:rPr lang="ko-KR" altLang="en-US" dirty="0" smtClean="0"/>
              <a:t>차</a:t>
            </a:r>
            <a:r>
              <a:rPr lang="en-US" altLang="ko-KR" dirty="0" smtClean="0"/>
              <a:t>) *</a:t>
            </a:r>
            <a:r>
              <a:rPr lang="ko-KR" altLang="en-US" dirty="0" err="1" smtClean="0"/>
              <a:t>기획단</a:t>
            </a:r>
            <a:r>
              <a:rPr lang="ko-KR" altLang="en-US" dirty="0" smtClean="0"/>
              <a:t> 발족</a:t>
            </a:r>
            <a:endParaRPr lang="en-US" altLang="ko-KR" dirty="0" smtClean="0"/>
          </a:p>
          <a:p>
            <a:r>
              <a:rPr lang="en-US" altLang="ko-KR" dirty="0" smtClean="0"/>
              <a:t>9/6 </a:t>
            </a:r>
            <a:r>
              <a:rPr lang="ko-KR" altLang="en-US" dirty="0" smtClean="0"/>
              <a:t>주민참여예산위원회 임원단 면담</a:t>
            </a:r>
            <a:endParaRPr lang="en-US" altLang="ko-KR" dirty="0" smtClean="0"/>
          </a:p>
          <a:p>
            <a:r>
              <a:rPr lang="en-US" altLang="ko-KR" dirty="0" smtClean="0"/>
              <a:t>9/6 </a:t>
            </a:r>
            <a:r>
              <a:rPr lang="ko-KR" altLang="en-US" dirty="0" err="1" smtClean="0"/>
              <a:t>마을계획단</a:t>
            </a:r>
            <a:r>
              <a:rPr lang="ko-KR" altLang="en-US" dirty="0" smtClean="0"/>
              <a:t> 연합</a:t>
            </a:r>
            <a:r>
              <a:rPr lang="en-US" altLang="ko-KR" dirty="0" smtClean="0"/>
              <a:t>(</a:t>
            </a:r>
            <a:r>
              <a:rPr lang="ko-KR" altLang="en-US" dirty="0" smtClean="0"/>
              <a:t>가</a:t>
            </a:r>
            <a:r>
              <a:rPr lang="en-US" altLang="ko-KR" dirty="0" smtClean="0"/>
              <a:t>) </a:t>
            </a:r>
            <a:r>
              <a:rPr lang="ko-KR" altLang="en-US" dirty="0" err="1" smtClean="0"/>
              <a:t>초동모임</a:t>
            </a:r>
            <a:endParaRPr lang="en-US" altLang="ko-KR" dirty="0" smtClean="0"/>
          </a:p>
          <a:p>
            <a:r>
              <a:rPr lang="en-US" altLang="ko-KR" dirty="0" smtClean="0"/>
              <a:t>9/9 </a:t>
            </a:r>
            <a:r>
              <a:rPr lang="ko-KR" altLang="en-US" dirty="0" err="1" smtClean="0"/>
              <a:t>협치서울</a:t>
            </a:r>
            <a:r>
              <a:rPr lang="ko-KR" altLang="en-US" dirty="0" smtClean="0"/>
              <a:t> 지역활동가 간담회 </a:t>
            </a:r>
            <a:r>
              <a:rPr lang="en-US" altLang="ko-KR" dirty="0" smtClean="0"/>
              <a:t>(2</a:t>
            </a:r>
            <a:r>
              <a:rPr lang="ko-KR" altLang="en-US" dirty="0" smtClean="0"/>
              <a:t>차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9/12 </a:t>
            </a:r>
            <a:r>
              <a:rPr lang="ko-KR" altLang="en-US" dirty="0" err="1" smtClean="0"/>
              <a:t>협치성북</a:t>
            </a:r>
            <a:r>
              <a:rPr lang="ko-KR" altLang="en-US" dirty="0" smtClean="0"/>
              <a:t> 민관 협력회의</a:t>
            </a:r>
            <a:endParaRPr lang="en-US" altLang="ko-KR" dirty="0" smtClean="0"/>
          </a:p>
          <a:p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경과 보고 </a:t>
            </a:r>
            <a:r>
              <a:rPr lang="en-US" altLang="ko-KR" dirty="0" smtClean="0"/>
              <a:t>(2-3)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9/19 </a:t>
            </a:r>
            <a:r>
              <a:rPr lang="ko-KR" altLang="en-US" dirty="0" smtClean="0"/>
              <a:t>주민자치위원협의회 임원단 면담</a:t>
            </a:r>
            <a:endParaRPr lang="en-US" altLang="ko-KR" dirty="0" smtClean="0"/>
          </a:p>
          <a:p>
            <a:r>
              <a:rPr lang="en-US" altLang="ko-KR" dirty="0" smtClean="0"/>
              <a:t>9/21 </a:t>
            </a:r>
            <a:r>
              <a:rPr lang="ko-KR" altLang="en-US" dirty="0" err="1" smtClean="0"/>
              <a:t>마을계획단</a:t>
            </a:r>
            <a:r>
              <a:rPr lang="ko-KR" altLang="en-US" dirty="0" smtClean="0"/>
              <a:t> </a:t>
            </a:r>
            <a:r>
              <a:rPr lang="ko-KR" altLang="en-US" dirty="0" smtClean="0"/>
              <a:t>연합모임</a:t>
            </a:r>
            <a:r>
              <a:rPr lang="en-US" altLang="ko-KR" dirty="0" smtClean="0"/>
              <a:t>(</a:t>
            </a:r>
            <a:r>
              <a:rPr lang="ko-KR" altLang="en-US" dirty="0" smtClean="0"/>
              <a:t>준</a:t>
            </a:r>
            <a:r>
              <a:rPr lang="en-US" altLang="ko-KR" dirty="0" smtClean="0"/>
              <a:t>)-</a:t>
            </a:r>
            <a:r>
              <a:rPr lang="ko-KR" altLang="en-US" dirty="0" err="1" smtClean="0"/>
              <a:t>마을민주주의과</a:t>
            </a:r>
            <a:r>
              <a:rPr lang="ko-KR" altLang="en-US" dirty="0" smtClean="0"/>
              <a:t> 면담</a:t>
            </a:r>
            <a:endParaRPr lang="en-US" altLang="ko-KR" dirty="0" smtClean="0"/>
          </a:p>
          <a:p>
            <a:r>
              <a:rPr lang="en-US" altLang="ko-KR" dirty="0" smtClean="0"/>
              <a:t>9/27 </a:t>
            </a:r>
            <a:r>
              <a:rPr lang="ko-KR" altLang="en-US" dirty="0" err="1" smtClean="0"/>
              <a:t>마을만들기</a:t>
            </a:r>
            <a:r>
              <a:rPr lang="ko-KR" altLang="en-US" dirty="0" smtClean="0"/>
              <a:t> 분야 간담회</a:t>
            </a:r>
            <a:endParaRPr lang="en-US" altLang="ko-KR" dirty="0" smtClean="0"/>
          </a:p>
          <a:p>
            <a:r>
              <a:rPr lang="en-US" altLang="ko-KR" dirty="0" smtClean="0"/>
              <a:t>9/28 </a:t>
            </a:r>
            <a:r>
              <a:rPr lang="ko-KR" altLang="en-US" dirty="0" smtClean="0"/>
              <a:t>도시재생 분야 간담회</a:t>
            </a:r>
            <a:endParaRPr lang="en-US" altLang="ko-KR" dirty="0" smtClean="0"/>
          </a:p>
          <a:p>
            <a:r>
              <a:rPr lang="en-US" altLang="ko-KR" dirty="0" smtClean="0"/>
              <a:t>9/29 </a:t>
            </a:r>
            <a:r>
              <a:rPr lang="ko-KR" altLang="en-US" dirty="0" smtClean="0"/>
              <a:t>서울특별시 </a:t>
            </a:r>
            <a:r>
              <a:rPr lang="ko-KR" altLang="en-US" dirty="0" err="1" smtClean="0"/>
              <a:t>민관협치</a:t>
            </a:r>
            <a:r>
              <a:rPr lang="ko-KR" altLang="en-US" dirty="0" smtClean="0"/>
              <a:t> 활성화를 위한 기본조례 제정</a:t>
            </a:r>
            <a:endParaRPr lang="en-US" altLang="ko-KR" dirty="0" smtClean="0"/>
          </a:p>
          <a:p>
            <a:r>
              <a:rPr lang="en-US" altLang="ko-KR" dirty="0" smtClean="0"/>
              <a:t>9/30 </a:t>
            </a:r>
            <a:r>
              <a:rPr lang="ko-KR" altLang="en-US" dirty="0" err="1" smtClean="0"/>
              <a:t>협치서울지역협의회</a:t>
            </a:r>
            <a:r>
              <a:rPr lang="ko-KR" altLang="en-US" dirty="0" smtClean="0"/>
              <a:t> </a:t>
            </a:r>
            <a:r>
              <a:rPr lang="ko-KR" altLang="en-US" dirty="0" smtClean="0"/>
              <a:t>발족</a:t>
            </a:r>
            <a:r>
              <a:rPr lang="en-US" altLang="ko-KR" sz="2400" dirty="0" smtClean="0"/>
              <a:t>(1</a:t>
            </a:r>
            <a:r>
              <a:rPr lang="ko-KR" altLang="en-US" sz="2400" dirty="0" smtClean="0"/>
              <a:t>차 전체회의</a:t>
            </a:r>
            <a:r>
              <a:rPr lang="en-US" altLang="ko-KR" sz="2400" dirty="0" smtClean="0"/>
              <a:t>)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경과 보고 </a:t>
            </a:r>
            <a:r>
              <a:rPr lang="en-US" altLang="ko-KR" dirty="0" smtClean="0"/>
              <a:t>(3-3)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9/30 </a:t>
            </a:r>
            <a:r>
              <a:rPr lang="ko-KR" altLang="en-US" dirty="0" err="1" smtClean="0"/>
              <a:t>기획단</a:t>
            </a:r>
            <a:r>
              <a:rPr lang="ko-KR" altLang="en-US" dirty="0" smtClean="0"/>
              <a:t> </a:t>
            </a:r>
            <a:r>
              <a:rPr lang="ko-KR" altLang="en-US" dirty="0" smtClean="0"/>
              <a:t>회의 </a:t>
            </a:r>
            <a:r>
              <a:rPr lang="en-US" altLang="ko-KR" dirty="0" smtClean="0"/>
              <a:t>(1</a:t>
            </a:r>
            <a:r>
              <a:rPr lang="ko-KR" altLang="en-US" dirty="0" smtClean="0"/>
              <a:t>차</a:t>
            </a:r>
            <a:r>
              <a:rPr lang="en-US" altLang="ko-KR" dirty="0" smtClean="0"/>
              <a:t>)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집담회</a:t>
            </a:r>
            <a:r>
              <a:rPr lang="ko-KR" altLang="en-US" dirty="0" smtClean="0"/>
              <a:t> </a:t>
            </a:r>
            <a:r>
              <a:rPr lang="ko-KR" altLang="en-US" dirty="0" smtClean="0"/>
              <a:t>준비</a:t>
            </a:r>
            <a:endParaRPr lang="en-US" altLang="ko-KR" dirty="0" smtClean="0"/>
          </a:p>
          <a:p>
            <a:r>
              <a:rPr lang="en-US" altLang="ko-KR" dirty="0" smtClean="0"/>
              <a:t>10/5 </a:t>
            </a:r>
            <a:r>
              <a:rPr lang="ko-KR" altLang="en-US" dirty="0" err="1" smtClean="0"/>
              <a:t>협치성북</a:t>
            </a:r>
            <a:r>
              <a:rPr lang="ko-KR" altLang="en-US" dirty="0" smtClean="0"/>
              <a:t> 정책 현황 공유를 위한 민간 </a:t>
            </a:r>
            <a:r>
              <a:rPr lang="ko-KR" altLang="en-US" dirty="0" err="1" smtClean="0"/>
              <a:t>집담회</a:t>
            </a:r>
            <a:r>
              <a:rPr lang="ko-KR" altLang="en-US" dirty="0" smtClean="0"/>
              <a:t> </a:t>
            </a:r>
            <a:r>
              <a:rPr lang="en-US" altLang="ko-KR" dirty="0" smtClean="0"/>
              <a:t>(2</a:t>
            </a:r>
            <a:r>
              <a:rPr lang="ko-KR" altLang="en-US" dirty="0" smtClean="0"/>
              <a:t>차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10/14 </a:t>
            </a:r>
            <a:r>
              <a:rPr lang="ko-KR" altLang="en-US" dirty="0" err="1" smtClean="0"/>
              <a:t>기획단</a:t>
            </a:r>
            <a:r>
              <a:rPr lang="ko-KR" altLang="en-US" dirty="0" smtClean="0"/>
              <a:t> </a:t>
            </a:r>
            <a:r>
              <a:rPr lang="ko-KR" altLang="en-US" dirty="0" smtClean="0"/>
              <a:t>회의 </a:t>
            </a:r>
            <a:r>
              <a:rPr lang="en-US" altLang="ko-KR" dirty="0" smtClean="0"/>
              <a:t>(2</a:t>
            </a:r>
            <a:r>
              <a:rPr lang="ko-KR" altLang="en-US" dirty="0" smtClean="0"/>
              <a:t>차</a:t>
            </a:r>
            <a:r>
              <a:rPr lang="en-US" altLang="ko-KR" dirty="0" smtClean="0"/>
              <a:t>)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집담회</a:t>
            </a:r>
            <a:r>
              <a:rPr lang="ko-KR" altLang="en-US" dirty="0" smtClean="0"/>
              <a:t> 평가</a:t>
            </a:r>
            <a:endParaRPr lang="en-US" altLang="ko-KR" dirty="0" smtClean="0"/>
          </a:p>
          <a:p>
            <a:r>
              <a:rPr lang="en-US" altLang="ko-KR" dirty="0" smtClean="0"/>
              <a:t>10/27 </a:t>
            </a:r>
            <a:r>
              <a:rPr lang="ko-KR" altLang="en-US" dirty="0" err="1" smtClean="0"/>
              <a:t>협치서울지역협의회</a:t>
            </a:r>
            <a:r>
              <a:rPr lang="ko-KR" altLang="en-US" dirty="0" smtClean="0"/>
              <a:t> 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 전체회의</a:t>
            </a:r>
            <a:endParaRPr lang="en-US" altLang="ko-KR" dirty="0" smtClean="0"/>
          </a:p>
          <a:p>
            <a:r>
              <a:rPr lang="en-US" altLang="ko-KR" dirty="0" smtClean="0"/>
              <a:t>11/4 </a:t>
            </a:r>
            <a:r>
              <a:rPr lang="ko-KR" altLang="en-US" dirty="0" err="1" smtClean="0"/>
              <a:t>기획단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협치조정관</a:t>
            </a:r>
            <a:r>
              <a:rPr lang="ko-KR" altLang="en-US" dirty="0" smtClean="0"/>
              <a:t> 상견례</a:t>
            </a:r>
            <a:endParaRPr lang="en-US" altLang="ko-KR" dirty="0" smtClean="0"/>
          </a:p>
          <a:p>
            <a:r>
              <a:rPr lang="en-US" altLang="ko-KR" dirty="0" smtClean="0"/>
              <a:t>11/11 </a:t>
            </a:r>
            <a:r>
              <a:rPr lang="ko-KR" altLang="en-US" dirty="0" err="1" smtClean="0"/>
              <a:t>기획단</a:t>
            </a:r>
            <a:r>
              <a:rPr lang="ko-KR" altLang="en-US" dirty="0" smtClean="0"/>
              <a:t> 회의 </a:t>
            </a:r>
            <a:r>
              <a:rPr lang="en-US" altLang="ko-KR" dirty="0" smtClean="0"/>
              <a:t>(3</a:t>
            </a:r>
            <a:r>
              <a:rPr lang="ko-KR" altLang="en-US" dirty="0" smtClean="0"/>
              <a:t>차</a:t>
            </a:r>
            <a:r>
              <a:rPr lang="en-US" altLang="ko-KR" dirty="0" smtClean="0"/>
              <a:t>) – </a:t>
            </a:r>
            <a:r>
              <a:rPr lang="ko-KR" altLang="en-US" dirty="0" smtClean="0"/>
              <a:t>설명회 준비</a:t>
            </a:r>
            <a:endParaRPr lang="en-US" altLang="ko-KR" dirty="0" smtClean="0"/>
          </a:p>
          <a:p>
            <a:r>
              <a:rPr lang="en-US" altLang="ko-KR" dirty="0" smtClean="0"/>
              <a:t>11/16 </a:t>
            </a:r>
            <a:r>
              <a:rPr lang="ko-KR" altLang="en-US" dirty="0" err="1" smtClean="0"/>
              <a:t>협치성북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민간추진단</a:t>
            </a:r>
            <a:r>
              <a:rPr lang="en-US" altLang="ko-KR" dirty="0" smtClean="0"/>
              <a:t>(</a:t>
            </a:r>
            <a:r>
              <a:rPr lang="ko-KR" altLang="en-US" dirty="0" smtClean="0"/>
              <a:t>가</a:t>
            </a:r>
            <a:r>
              <a:rPr lang="en-US" altLang="ko-KR" dirty="0" smtClean="0"/>
              <a:t>) </a:t>
            </a:r>
            <a:r>
              <a:rPr lang="ko-KR" altLang="en-US" dirty="0" smtClean="0"/>
              <a:t>구성 제안을 위한 설명회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기획단</a:t>
            </a:r>
            <a:r>
              <a:rPr lang="ko-KR" altLang="en-US" dirty="0" smtClean="0"/>
              <a:t> 활동 결산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8/16 </a:t>
            </a:r>
            <a:r>
              <a:rPr lang="ko-KR" altLang="en-US" dirty="0" err="1" smtClean="0"/>
              <a:t>협치성북</a:t>
            </a:r>
            <a:r>
              <a:rPr lang="ko-KR" altLang="en-US" dirty="0" smtClean="0"/>
              <a:t> 민관 설명회 자리에서 </a:t>
            </a:r>
            <a:r>
              <a:rPr lang="ko-KR" altLang="en-US" dirty="0" err="1" smtClean="0"/>
              <a:t>협치</a:t>
            </a:r>
            <a:r>
              <a:rPr lang="ko-KR" altLang="en-US" dirty="0" smtClean="0"/>
              <a:t> 가 지역 사회 전반에 걸쳐 충분히 공유되지 않은 상태에서 추진되려 한다는 참가자들의 우려가 있었음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전체 </a:t>
            </a:r>
            <a:r>
              <a:rPr lang="ko-KR" altLang="en-US" dirty="0" err="1" smtClean="0"/>
              <a:t>집담회</a:t>
            </a:r>
            <a:r>
              <a:rPr lang="ko-KR" altLang="en-US" dirty="0" smtClean="0"/>
              <a:t> 개최 </a:t>
            </a:r>
            <a:r>
              <a:rPr lang="en-US" altLang="ko-KR" dirty="0" smtClean="0"/>
              <a:t>(2</a:t>
            </a:r>
            <a:r>
              <a:rPr lang="ko-KR" altLang="en-US" dirty="0" smtClean="0"/>
              <a:t>회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분야별 소통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주민참여예산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주민자치위원회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마을계획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마을 만들기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도시재생 등 분야에서 면담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간담회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자체 모임 진행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제안 드립니다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339</Words>
  <Application>Microsoft Office PowerPoint</Application>
  <PresentationFormat>화면 슬라이드 쇼(4:3)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Office 테마</vt:lpstr>
      <vt:lpstr>협치성북 민간추진단(가) 구성 제안을 위한 설명회</vt:lpstr>
      <vt:lpstr>공동주최</vt:lpstr>
      <vt:lpstr>협치?</vt:lpstr>
      <vt:lpstr>협치!</vt:lpstr>
      <vt:lpstr>경과 보고 (1-3)</vt:lpstr>
      <vt:lpstr>경과 보고 (2-3)</vt:lpstr>
      <vt:lpstr>경과 보고 (3-3)</vt:lpstr>
      <vt:lpstr>기획단 활동 결산</vt:lpstr>
      <vt:lpstr>제안 드립니다.</vt:lpstr>
      <vt:lpstr>여전히, 소통과 공유</vt:lpstr>
      <vt:lpstr>나아가, 한 발 더</vt:lpstr>
      <vt:lpstr>지방정부와 민간 주체들의 협력</vt:lpstr>
      <vt:lpstr>협력을 위한 원칙</vt:lpstr>
      <vt:lpstr>결국, 민관 협치</vt:lpstr>
      <vt:lpstr>감사합니다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협치성북 민간추진단(가) 구성 제안을 위한 설명회</dc:title>
  <dc:creator>kiemin</dc:creator>
  <cp:lastModifiedBy>kiemin</cp:lastModifiedBy>
  <cp:revision>15</cp:revision>
  <dcterms:created xsi:type="dcterms:W3CDTF">2016-11-04T01:03:14Z</dcterms:created>
  <dcterms:modified xsi:type="dcterms:W3CDTF">2016-11-15T13:27:25Z</dcterms:modified>
</cp:coreProperties>
</file>