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FFFF"/>
    <a:srgbClr val="66CCFF"/>
    <a:srgbClr val="89CCFF"/>
    <a:srgbClr val="4BB2FF"/>
    <a:srgbClr val="004A82"/>
    <a:srgbClr val="5F5F5F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8595" autoAdjust="0"/>
  </p:normalViewPr>
  <p:slideViewPr>
    <p:cSldViewPr>
      <p:cViewPr>
        <p:scale>
          <a:sx n="82" d="100"/>
          <a:sy n="82" d="100"/>
        </p:scale>
        <p:origin x="-1296" y="-180"/>
      </p:cViewPr>
      <p:guideLst>
        <p:guide orient="horz" pos="2205"/>
        <p:guide orient="horz" pos="4065"/>
        <p:guide orient="horz" pos="1253"/>
        <p:guide orient="horz" pos="1117"/>
        <p:guide pos="5647"/>
        <p:guide pos="2880"/>
        <p:guide pos="1171"/>
        <p:guide pos="45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1992</Words>
  <Application>Microsoft Office PowerPoint</Application>
  <PresentationFormat>화면 슬라이드 쇼(4:3)</PresentationFormat>
  <Paragraphs>504</Paragraphs>
  <Slides>32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5" baseType="lpstr">
      <vt:lpstr>6_디자인 사용자 지정</vt:lpstr>
      <vt:lpstr>디자인 사용자 지정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>이미지클래스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 템플릿</dc:title>
  <dc:creator>피피티로</dc:creator>
  <dc:description>본 저작권은 이미지클래스에 있습니다.</dc:description>
  <cp:lastModifiedBy>woori</cp:lastModifiedBy>
  <cp:revision>755</cp:revision>
  <dcterms:created xsi:type="dcterms:W3CDTF">2009-12-01T13:21:56Z</dcterms:created>
  <dcterms:modified xsi:type="dcterms:W3CDTF">2014-02-27T05:30:05Z</dcterms:modified>
</cp:coreProperties>
</file>