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aveSubsetFonts="1">
  <p:sldMasterIdLst>
    <p:sldMasterId id="2147483719" r:id="rId1"/>
  </p:sldMasterIdLst>
  <p:notesMasterIdLst>
    <p:notesMasterId r:id="rId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>
    <p:sldAll/>
    <p:penClr>
      <a:srgbClr val="ff0000"/>
    </p:penClr>
  </p:showPr>
  <p:extLst>
    <p:ext uri="ACF4677E-8BD2-47ae-8A1F-98590045965D">
      <hp:hncThemeShow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def="{5C22544A-7EE6-4342-B048-85BDC9FD1C3A}">
  <a:tblStyle styleId="{01A66EDD-3DAB-4C5B-A090-DC80EC1FD486}" styleName="Normal Style 1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lum val="9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lum val="8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lum val="8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>
    <p:restoredLeft sz="12359"/>
    <p:restoredTop sz="96139"/>
  </p:normalViewPr>
  <p:slideViewPr>
    <p:cSldViewPr snapToObjects="1">
      <p:cViewPr varScale="1">
        <p:scale>
          <a:sx n="100" d="100"/>
          <a:sy n="100" d="100"/>
        </p:scale>
        <p:origin x="0" y="0"/>
      </p:cViewPr>
      <p:guideLst>
        <p:guide orient="horz" pos="2154"/>
        <p:guide pos="287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7216" cy="73737216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8.xml"  /><Relationship Id="rId11" Type="http://schemas.openxmlformats.org/officeDocument/2006/relationships/slide" Target="slides/slide9.xml"  /><Relationship Id="rId12" Type="http://schemas.openxmlformats.org/officeDocument/2006/relationships/slide" Target="slides/slide10.xml"  /><Relationship Id="rId13" Type="http://schemas.openxmlformats.org/officeDocument/2006/relationships/slide" Target="slides/slide11.xml"  /><Relationship Id="rId14" Type="http://schemas.openxmlformats.org/officeDocument/2006/relationships/slide" Target="slides/slide12.xml"  /><Relationship Id="rId15" Type="http://schemas.openxmlformats.org/officeDocument/2006/relationships/slide" Target="slides/slide13.xml"  /><Relationship Id="rId16" Type="http://schemas.openxmlformats.org/officeDocument/2006/relationships/slide" Target="slides/slide14.xml"  /><Relationship Id="rId17" Type="http://schemas.openxmlformats.org/officeDocument/2006/relationships/slide" Target="slides/slide15.xml"  /><Relationship Id="rId18" Type="http://schemas.openxmlformats.org/officeDocument/2006/relationships/slide" Target="slides/slide16.xml"  /><Relationship Id="rId19" Type="http://schemas.openxmlformats.org/officeDocument/2006/relationships/slide" Target="slides/slide17.xml"  /><Relationship Id="rId2" Type="http://schemas.openxmlformats.org/officeDocument/2006/relationships/notesMaster" Target="notesMasters/notesMaster1.xml"  /><Relationship Id="rId20" Type="http://schemas.openxmlformats.org/officeDocument/2006/relationships/slide" Target="slides/slide18.xml"  /><Relationship Id="rId21" Type="http://schemas.openxmlformats.org/officeDocument/2006/relationships/slide" Target="slides/slide19.xml"  /><Relationship Id="rId22" Type="http://schemas.openxmlformats.org/officeDocument/2006/relationships/slide" Target="slides/slide20.xml"  /><Relationship Id="rId23" Type="http://schemas.openxmlformats.org/officeDocument/2006/relationships/slide" Target="slides/slide21.xml"  /><Relationship Id="rId24" Type="http://schemas.openxmlformats.org/officeDocument/2006/relationships/slide" Target="slides/slide22.xml"  /><Relationship Id="rId25" Type="http://schemas.openxmlformats.org/officeDocument/2006/relationships/slide" Target="slides/slide23.xml"  /><Relationship Id="rId26" Type="http://schemas.openxmlformats.org/officeDocument/2006/relationships/slide" Target="slides/slide24.xml"  /><Relationship Id="rId27" Type="http://schemas.openxmlformats.org/officeDocument/2006/relationships/slide" Target="slides/slide25.xml"  /><Relationship Id="rId28" Type="http://schemas.openxmlformats.org/officeDocument/2006/relationships/slide" Target="slides/slide26.xml"  /><Relationship Id="rId29" Type="http://schemas.openxmlformats.org/officeDocument/2006/relationships/slide" Target="slides/slide27.xml"  /><Relationship Id="rId3" Type="http://schemas.openxmlformats.org/officeDocument/2006/relationships/slide" Target="slides/slide1.xml"  /><Relationship Id="rId30" Type="http://schemas.openxmlformats.org/officeDocument/2006/relationships/slide" Target="slides/slide28.xml"  /><Relationship Id="rId31" Type="http://schemas.openxmlformats.org/officeDocument/2006/relationships/slide" Target="slides/slide29.xml"  /><Relationship Id="rId32" Type="http://schemas.openxmlformats.org/officeDocument/2006/relationships/presProps" Target="presProps.xml"  /><Relationship Id="rId33" Type="http://schemas.openxmlformats.org/officeDocument/2006/relationships/viewProps" Target="viewProps.xml"  /><Relationship Id="rId34" Type="http://schemas.openxmlformats.org/officeDocument/2006/relationships/theme" Target="theme/theme1.xml"  /><Relationship Id="rId35" Type="http://schemas.openxmlformats.org/officeDocument/2006/relationships/tableStyles" Target="tableStyles.xml"  /><Relationship Id="rId4" Type="http://schemas.openxmlformats.org/officeDocument/2006/relationships/slide" Target="slides/slide2.xml"  /><Relationship Id="rId5" Type="http://schemas.openxmlformats.org/officeDocument/2006/relationships/slide" Target="slides/slide3.xml"  /><Relationship Id="rId6" Type="http://schemas.openxmlformats.org/officeDocument/2006/relationships/slide" Target="slides/slide4.xml"  /><Relationship Id="rId7" Type="http://schemas.openxmlformats.org/officeDocument/2006/relationships/slide" Target="slides/slide5.xml"  /><Relationship Id="rId8" Type="http://schemas.openxmlformats.org/officeDocument/2006/relationships/slide" Target="slides/slide6.xml"  /><Relationship Id="rId9" Type="http://schemas.openxmlformats.org/officeDocument/2006/relationships/slide" Target="slides/slide7.xml"  /></Relationships>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2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 idx="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 lang="ko-KR" altLang="en-US"/>
            </a:pPr>
            <a:fld id="{E2B2BC9D-A816-4D0A-858B-1D023B3A8ACA}" type="datetime1">
              <a:rPr lang="ko-KR" altLang="en-US"/>
              <a:pPr lvl="0">
                <a:defRPr lang="ko-KR" altLang="en-US"/>
              </a:pPr>
              <a:t>2017-04-03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>
            <a:noAutofit/>
          </a:bodyPr>
          <a:lstStyle/>
          <a:p>
            <a:pPr lvl="0">
              <a:defRPr lang="ko-KR" altLang="en-US"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 lang="ko-KR" altLang="en-US"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 lang="ko-KR" altLang="en-US"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 lang="ko-KR" altLang="en-US"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 lang="ko-KR" altLang="en-US"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 lang="ko-KR" altLang="en-US"/>
            </a:pPr>
            <a:fld id="{09F4262C-968C-4EE9-8164-CE16364706B3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1pPr>
    <a:lvl2pPr marL="457200" algn="l" defTabSz="9144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2pPr>
    <a:lvl3pPr marL="914400" algn="l" defTabSz="9144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3pPr>
    <a:lvl4pPr marL="1371600" algn="l" defTabSz="9144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4pPr>
    <a:lvl5pPr marL="1828800" algn="l" defTabSz="9144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5pPr>
    <a:lvl6pPr marL="2286000" algn="l" defTabSz="9144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6pPr>
    <a:lvl7pPr marL="2743200" algn="l" defTabSz="9144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7pPr>
    <a:lvl8pPr marL="3200400" algn="l" defTabSz="9144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8pPr>
    <a:lvl9pPr marL="3657600" algn="l" defTabSz="9144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1" Type="http://schemas.openxmlformats.org/officeDocument/2006/relationships/slide" Target="../slides/slide1.xml"  /><Relationship Id="rId2" Type="http://schemas.openxmlformats.org/officeDocument/2006/relationships/notesMaster" Target="../notesMasters/notesMaster1.xml"  /></Relationships>
</file>

<file path=ppt/notesSlides/notesSlide1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 lang="ko-KR" altLang="en-US"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ko-KR" altLang="en-US"/>
            </a:pPr>
            <a:fld id="{09F4262C-968C-4EE9-8164-CE16364706B3}" type="slidenum">
              <a:rPr lang="en-US" altLang="en-US"/>
              <a:pPr lvl="0">
                <a:defRPr lang="ko-KR" altLang="en-US"/>
              </a:pPr>
              <a:t>1</a:t>
            </a:fld>
            <a:endParaRPr lang="en-US" altLang="en-US"/>
          </a:p>
        </p:txBody>
      </p:sp>
    </p:spTree>
  </p:cSld>
</p:note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idx="0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A130E-E3B8-4EBE-931F-81B26B8448AA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C6A38-4290-41DD-B95C-4155372FD4A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idx="0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48888-F454-4AD2-BA62-3AF29D9807C0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143108" y="2214563"/>
            <a:ext cx="4857767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/>
            <a:r>
              <a:rPr lang="ko-KR" altLang="en-US" smtClean="0"/>
              <a:t>첫째 목차</a:t>
            </a:r>
            <a:endParaRPr lang="ko-KR" altLang="en-US"/>
          </a:p>
          <a:p>
            <a:pPr lvl="0"/>
            <a:r>
              <a:rPr lang="ko-KR" altLang="en-US" smtClean="0"/>
              <a:t>둘째 목차</a:t>
            </a:r>
            <a:endParaRPr lang="ko-KR" altLang="en-US"/>
          </a:p>
          <a:p>
            <a:pPr lvl="0"/>
            <a:r>
              <a:rPr lang="ko-KR" altLang="en-US" smtClean="0"/>
              <a:t>셋째 목차</a:t>
            </a:r>
            <a:endParaRPr lang="ko-KR" altLang="en-US"/>
          </a:p>
          <a:p>
            <a:pPr lvl="0"/>
            <a:r>
              <a:rPr lang="ko-KR" altLang="en-US" smtClean="0"/>
              <a:t>넷째 목차</a:t>
            </a:r>
            <a:endParaRPr lang="ko-KR" altLang="en-US"/>
          </a:p>
          <a:p>
            <a:pPr lvl="0"/>
            <a:r>
              <a:rPr lang="ko-KR" altLang="en-US" smtClean="0"/>
              <a:t>다섯째 목차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EC12-A4C9-4837-AF94-AD867782C04C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 idx="0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84A3-4F29-4053-ACFD-1BAF2D3F140C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3836A-82A3-4C8B-9D31-CD724F3673ED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BAF6-36D0-4DD8-B695-D4C1B37E35D6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28D28-603B-4EFC-80F8-17E5E9107035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1F4E-0809-4239-8034-C38E431DAF92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DA496-7307-4E8B-88DE-CB97B48BAB6F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sz="quarter" idx="13"/>
          </p:nvPr>
        </p:nvSpPr>
        <p:spPr>
          <a:xfrm>
            <a:off x="456028" y="1643063"/>
            <a:ext cx="8229600" cy="45252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ko-KR" altLang="en-US" smtClean="0"/>
              <a:t>표를 추가하려면 아이콘을 클릭하십시오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1E90-850C-410B-8B89-8394F580CFDA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6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7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ko-KR" altLang="en-US" smtClean="0"/>
              <a:t>마스터 텍스트 스타일을 편집합니다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slideLayout" Target="../slideLayouts/slideLayout12.xml"  /><Relationship Id="rId13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slideMaster1.xml><?xml version="1.0" encoding="utf-8"?>
<p:sld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 idx="0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2D86A-5F52-4165-8473-F1B836277586}" type="datetime1">
              <a:rPr lang="ko-KR" altLang="en-US" smtClean="0"/>
              <a:pPr/>
              <a:t>2009-12-07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1.xml"  /><Relationship Id="rId2" Type="http://schemas.openxmlformats.org/officeDocument/2006/relationships/slideLayout" Target="../slideLayouts/slideLayout1.xml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7.jpe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8.jpeg"  /><Relationship Id="rId3" Type="http://schemas.openxmlformats.org/officeDocument/2006/relationships/image" Target="../media/image9.jpeg"  /><Relationship Id="rId4" Type="http://schemas.openxmlformats.org/officeDocument/2006/relationships/image" Target="../media/image10.jpe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1.pn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2.jpeg"  /><Relationship Id="rId3" Type="http://schemas.openxmlformats.org/officeDocument/2006/relationships/image" Target="../media/image13.pn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4.pn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5.pn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6.pn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7.pn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8.pn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9.png"  /><Relationship Id="rId3" Type="http://schemas.openxmlformats.org/officeDocument/2006/relationships/image" Target="../media/image20.pn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1.png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/Relationships>
</file>

<file path=ppt/slides/_rels/slide2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/Relationships>
</file>

<file path=ppt/slides/_rels/slide2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2.jpeg"  /></Relationships>
</file>

<file path=ppt/slides/_rels/slide2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3.png"  /></Relationships>
</file>

<file path=ppt/slides/_rels/slide2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4.png"  /></Relationships>
</file>

<file path=ppt/slides/_rels/slide2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.jpe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.jpe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.jpe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4.pn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5.jpe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6.jpeg"  /></Relationships>
</file>

<file path=ppt/slides/slide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idx="0"/>
          </p:nvPr>
        </p:nvSpPr>
        <p:spPr>
          <a:xfrm>
            <a:off x="685800" y="772223"/>
            <a:ext cx="7772400" cy="1544447"/>
          </a:xfrm>
        </p:spPr>
        <p:txBody>
          <a:bodyPr/>
          <a:lstStyle/>
          <a:p>
            <a:pPr>
              <a:defRPr lang="ko-KR" altLang="en-US"/>
            </a:pPr>
            <a:r>
              <a:rPr lang="ko-KR" altLang="en-US">
                <a:solidFill>
                  <a:schemeClr val="tx1"/>
                </a:solidFill>
              </a:rPr>
              <a:t>성북수경재배네트워크</a:t>
            </a:r>
            <a:endParaRPr lang="ko-KR" altLang="en-US">
              <a:solidFill>
                <a:schemeClr val="tx1"/>
              </a:solidFill>
            </a:endParaRPr>
          </a:p>
          <a:p>
            <a:pPr>
              <a:defRPr lang="ko-KR" altLang="en-US"/>
            </a:pPr>
            <a:r>
              <a:rPr lang="ko-KR" altLang="en-US">
                <a:solidFill>
                  <a:schemeClr val="tx1"/>
                </a:solidFill>
              </a:rPr>
              <a:t>제 1회 총회</a:t>
            </a:r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5536501"/>
            <a:ext cx="6400800" cy="883348"/>
          </a:xfrm>
        </p:spPr>
        <p:txBody>
          <a:bodyPr>
            <a:normAutofit/>
          </a:bodyPr>
          <a:lstStyle/>
          <a:p>
            <a:pPr>
              <a:defRPr lang="ko-KR" altLang="en-US"/>
            </a:pPr>
            <a:r>
              <a:rPr lang="ko-KR" altLang="en-US">
                <a:solidFill>
                  <a:schemeClr val="tx1"/>
                </a:solidFill>
              </a:rPr>
              <a:t>2017년 4월 3일</a:t>
            </a:r>
            <a:endParaRPr lang="ko-KR" altLang="en-US"/>
          </a:p>
          <a:p>
            <a:pPr>
              <a:defRPr lang="ko-KR" altLang="en-US"/>
            </a:pPr>
            <a:endParaRPr lang="ko-KR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"/>
          <p:cNvPicPr>
            <a:picLocks noChangeAspect="1"/>
          </p:cNvPicPr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881824" y="908685"/>
            <a:ext cx="7380351" cy="4423290"/>
          </a:xfrm>
          <a:prstGeom prst="rect">
            <a:avLst/>
          </a:prstGeom>
        </p:spPr>
      </p:pic>
      <p:sp>
        <p:nvSpPr>
          <p:cNvPr id="19" name=""/>
          <p:cNvSpPr txBox="1"/>
          <p:nvPr/>
        </p:nvSpPr>
        <p:spPr>
          <a:xfrm>
            <a:off x="881765" y="5515045"/>
            <a:ext cx="7380354" cy="366141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defRPr lang="ko-KR" altLang="en-US"/>
            </a:pPr>
            <a:r>
              <a:rPr lang="ko-KR" altLang="en-US"/>
              <a:t>토크쇼 ... 구청 소규모 마을배움터 담당자도 참석</a:t>
            </a:r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>
</file>

<file path=ppt/slides/slide1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"/>
          <p:cNvSpPr txBox="1"/>
          <p:nvPr/>
        </p:nvSpPr>
        <p:spPr>
          <a:xfrm>
            <a:off x="881753" y="5515045"/>
            <a:ext cx="7380354" cy="366141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defRPr lang="ko-KR" altLang="en-US"/>
            </a:pPr>
            <a:r>
              <a:rPr lang="ko-KR" altLang="en-US"/>
              <a:t>수경재배로 키우는 식물 전시</a:t>
            </a:r>
            <a:endParaRPr lang="ko-KR" altLang="en-US"/>
          </a:p>
        </p:txBody>
      </p:sp>
      <p:pic>
        <p:nvPicPr>
          <p:cNvPr id="20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323468" y="1124711"/>
            <a:ext cx="3051041" cy="3779901"/>
          </a:xfrm>
          <a:prstGeom prst="rect">
            <a:avLst/>
          </a:prstGeom>
        </p:spPr>
      </p:pic>
      <p:pic>
        <p:nvPicPr>
          <p:cNvPr id="21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512439" y="332613"/>
            <a:ext cx="2571750" cy="4572000"/>
          </a:xfrm>
          <a:prstGeom prst="rect">
            <a:avLst/>
          </a:prstGeom>
        </p:spPr>
      </p:pic>
      <p:pic>
        <p:nvPicPr>
          <p:cNvPr id="22" name="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6248781" y="332613"/>
            <a:ext cx="2571750" cy="4572000"/>
          </a:xfrm>
          <a:prstGeom prst="rect">
            <a:avLst/>
          </a:prstGeom>
        </p:spPr>
      </p:pic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>
</file>

<file path=ppt/slides/slide1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>
              <a:defRPr lang="ko-KR" altLang="en-US"/>
            </a:pPr>
            <a:r>
              <a:rPr lang="ko-KR" altLang="en-US" sz="3200"/>
              <a:t>(2) &lt;성북마을공동체 이야기사진 공모전&gt;에서</a:t>
            </a:r>
            <a:endParaRPr lang="ko-KR" altLang="en-US" sz="3200"/>
          </a:p>
          <a:p>
            <a:pPr algn="l">
              <a:defRPr lang="ko-KR" altLang="en-US"/>
            </a:pPr>
            <a:r>
              <a:rPr lang="ko-KR" altLang="en-US" sz="3200"/>
              <a:t>     장려상 수상</a:t>
            </a:r>
            <a:endParaRPr lang="ko-KR" altLang="en-US" sz="3200"/>
          </a:p>
        </p:txBody>
      </p:sp>
      <p:pic>
        <p:nvPicPr>
          <p:cNvPr id="10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2874645" y="571500"/>
            <a:ext cx="5657850" cy="6105525"/>
          </a:xfrm>
          <a:prstGeom prst="rect">
            <a:avLst/>
          </a:prstGeom>
        </p:spPr>
      </p:pic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>
</file>

<file path=ppt/slides/slide1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>
              <a:defRPr lang="ko-KR" altLang="en-US"/>
            </a:pPr>
            <a:r>
              <a:rPr lang="ko-KR" altLang="en-US" sz="3200"/>
              <a:t>(3) &lt;마을로 마실가자&gt;에서</a:t>
            </a:r>
            <a:endParaRPr lang="ko-KR" altLang="en-US" sz="3200"/>
          </a:p>
          <a:p>
            <a:pPr algn="l">
              <a:defRPr lang="ko-KR" altLang="en-US"/>
            </a:pPr>
            <a:r>
              <a:rPr lang="ko-KR" altLang="en-US" sz="3200"/>
              <a:t>     미니화분 만들기 체험(2016.10.10)</a:t>
            </a:r>
            <a:endParaRPr lang="ko-KR" altLang="en-US" sz="3200"/>
          </a:p>
        </p:txBody>
      </p:sp>
      <p:pic>
        <p:nvPicPr>
          <p:cNvPr id="10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3048000" y="1714500"/>
            <a:ext cx="6095999" cy="3428999"/>
          </a:xfrm>
          <a:prstGeom prst="rect">
            <a:avLst/>
          </a:prstGeom>
        </p:spPr>
      </p:pic>
      <p:sp>
        <p:nvSpPr>
          <p:cNvPr id="11" name=""/>
          <p:cNvSpPr txBox="1"/>
          <p:nvPr/>
        </p:nvSpPr>
        <p:spPr>
          <a:xfrm>
            <a:off x="446400" y="4594800"/>
            <a:ext cx="2601600" cy="365820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defRPr lang="ko-KR" altLang="en-US"/>
            </a:pPr>
            <a:r>
              <a:rPr lang="ko-KR" altLang="en-US"/>
              <a:t>미니화분</a:t>
            </a:r>
            <a:endParaRPr lang="ko-KR" altLang="en-US"/>
          </a:p>
        </p:txBody>
      </p:sp>
      <p:sp>
        <p:nvSpPr>
          <p:cNvPr id="12" name=""/>
          <p:cNvSpPr txBox="1"/>
          <p:nvPr/>
        </p:nvSpPr>
        <p:spPr>
          <a:xfrm>
            <a:off x="3048000" y="5143500"/>
            <a:ext cx="6096000" cy="365820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defRPr lang="ko-KR" altLang="en-US"/>
            </a:pPr>
            <a:r>
              <a:rPr lang="ko-KR" altLang="en-US"/>
              <a:t>어린이집 아이들이 우르르 몰려와서 당황!</a:t>
            </a:r>
            <a:endParaRPr lang="ko-KR" altLang="en-US"/>
          </a:p>
        </p:txBody>
      </p:sp>
      <p:pic>
        <p:nvPicPr>
          <p:cNvPr id="9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446400" y="1314000"/>
            <a:ext cx="2748778" cy="3280800"/>
          </a:xfrm>
          <a:prstGeom prst="rect">
            <a:avLst/>
          </a:prstGeom>
        </p:spPr>
      </p:pic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>
</file>

<file path=ppt/slides/slide1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>
              <a:defRPr lang="ko-KR" altLang="en-US"/>
            </a:pPr>
            <a:r>
              <a:rPr lang="ko-KR" altLang="en-US" sz="3200"/>
              <a:t>(4) &lt;수경재배 기초과정(1차)&gt; </a:t>
            </a:r>
            <a:endParaRPr lang="ko-KR" altLang="en-US" sz="3200"/>
          </a:p>
          <a:p>
            <a:pPr algn="l">
              <a:defRPr lang="ko-KR" altLang="en-US"/>
            </a:pPr>
            <a:r>
              <a:rPr lang="ko-KR" altLang="en-US" sz="3200"/>
              <a:t>     (2017.01.13~03.02)</a:t>
            </a:r>
            <a:endParaRPr lang="ko-KR" altLang="en-US" sz="3200"/>
          </a:p>
        </p:txBody>
      </p:sp>
      <p:pic>
        <p:nvPicPr>
          <p:cNvPr id="15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942975" y="1390650"/>
            <a:ext cx="7258050" cy="4076700"/>
          </a:xfrm>
          <a:prstGeom prst="rect">
            <a:avLst/>
          </a:prstGeom>
        </p:spPr>
      </p:pic>
      <p:sp>
        <p:nvSpPr>
          <p:cNvPr id="16" name=""/>
          <p:cNvSpPr txBox="1"/>
          <p:nvPr/>
        </p:nvSpPr>
        <p:spPr>
          <a:xfrm>
            <a:off x="942975" y="5467350"/>
            <a:ext cx="7258050" cy="360045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defRPr lang="ko-KR" altLang="en-US"/>
            </a:pPr>
            <a:r>
              <a:rPr lang="ko-KR" altLang="en-US"/>
              <a:t>수경재배 원리와 실습 강의 후</a:t>
            </a:r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>
</file>

<file path=ppt/slides/slide1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814387" y="1309687"/>
            <a:ext cx="7515225" cy="4238625"/>
          </a:xfrm>
          <a:prstGeom prst="rect">
            <a:avLst/>
          </a:prstGeom>
        </p:spPr>
      </p:pic>
      <p:sp>
        <p:nvSpPr>
          <p:cNvPr id="19" name=""/>
          <p:cNvSpPr txBox="1"/>
          <p:nvPr/>
        </p:nvSpPr>
        <p:spPr>
          <a:xfrm>
            <a:off x="942974" y="5548312"/>
            <a:ext cx="7258050" cy="36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en-US"/>
              <a:t>새싹채소 키우기 강의</a:t>
            </a:r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>
</file>

<file path=ppt/slides/slide1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823912" y="331469"/>
            <a:ext cx="7496175" cy="5581650"/>
          </a:xfrm>
          <a:prstGeom prst="rect">
            <a:avLst/>
          </a:prstGeom>
        </p:spPr>
      </p:pic>
      <p:sp>
        <p:nvSpPr>
          <p:cNvPr id="21" name=""/>
          <p:cNvSpPr txBox="1"/>
          <p:nvPr/>
        </p:nvSpPr>
        <p:spPr>
          <a:xfrm>
            <a:off x="942975" y="5913120"/>
            <a:ext cx="7258050" cy="36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en-US"/>
              <a:t>새싹인삼 키우기 강의</a:t>
            </a:r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>
</file>

<file path=ppt/slides/slide1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819150" y="609600"/>
            <a:ext cx="7505700" cy="5638800"/>
          </a:xfrm>
          <a:prstGeom prst="rect">
            <a:avLst/>
          </a:prstGeom>
        </p:spPr>
      </p:pic>
      <p:sp>
        <p:nvSpPr>
          <p:cNvPr id="23" name=""/>
          <p:cNvSpPr txBox="1"/>
          <p:nvPr/>
        </p:nvSpPr>
        <p:spPr>
          <a:xfrm>
            <a:off x="942975" y="6248400"/>
            <a:ext cx="7258050" cy="36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en-US"/>
              <a:t>유리공예</a:t>
            </a:r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>
</file>

<file path=ppt/slides/slide1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828675" y="609600"/>
            <a:ext cx="7486650" cy="5638800"/>
          </a:xfrm>
          <a:prstGeom prst="rect">
            <a:avLst/>
          </a:prstGeom>
        </p:spPr>
      </p:pic>
      <p:sp>
        <p:nvSpPr>
          <p:cNvPr id="25" name=""/>
          <p:cNvSpPr txBox="1"/>
          <p:nvPr/>
        </p:nvSpPr>
        <p:spPr>
          <a:xfrm>
            <a:off x="942975" y="6248400"/>
            <a:ext cx="7258050" cy="36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en-US"/>
              <a:t>인삼주 담고 남은 소주로... 음주수업?</a:t>
            </a:r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>
</file>

<file path=ppt/slides/slide1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5796153" cy="4348951"/>
          </a:xfrm>
          <a:prstGeom prst="rect">
            <a:avLst/>
          </a:prstGeom>
        </p:spPr>
      </p:pic>
      <p:pic>
        <p:nvPicPr>
          <p:cNvPr id="28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419856" y="2790080"/>
            <a:ext cx="5724143" cy="4067919"/>
          </a:xfrm>
          <a:prstGeom prst="rect">
            <a:avLst/>
          </a:prstGeom>
        </p:spPr>
      </p:pic>
      <p:sp>
        <p:nvSpPr>
          <p:cNvPr id="29" name=""/>
          <p:cNvSpPr txBox="1"/>
          <p:nvPr/>
        </p:nvSpPr>
        <p:spPr>
          <a:xfrm>
            <a:off x="0" y="5013198"/>
            <a:ext cx="3419856" cy="366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ko-KR" altLang="en-US"/>
            </a:pPr>
            <a:r>
              <a:rPr lang="ko-KR" altLang="en-US"/>
              <a:t>꽃잎차 만들기</a:t>
            </a:r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>
</file>

<file path=ppt/slides/slide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>차례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4608576"/>
          </a:xfrm>
        </p:spPr>
        <p:txBody>
          <a:bodyPr vert="horz" wrap="square" lIns="91440" tIns="45720" rIns="91440" bIns="45720" anchor="t">
            <a:normAutofit/>
          </a:bodyPr>
          <a:lstStyle/>
          <a:p>
            <a:pPr marL="591947" indent="-591947" algn="ctr">
              <a:lnSpc>
                <a:spcPct val="120000"/>
              </a:lnSpc>
              <a:buAutoNum type="arabicPeriod"/>
              <a:defRPr lang="ko-KR" altLang="en-US"/>
            </a:pPr>
            <a:r>
              <a:rPr lang="ko-KR" altLang="en-US">
                <a:solidFill>
                  <a:schemeClr val="tx1"/>
                </a:solidFill>
              </a:rPr>
              <a:t>해온 일</a:t>
            </a:r>
            <a:endParaRPr lang="ko-KR" altLang="en-US">
              <a:solidFill>
                <a:schemeClr val="tx1"/>
              </a:solidFill>
            </a:endParaRPr>
          </a:p>
          <a:p>
            <a:pPr marL="591947" indent="-591947" algn="ctr">
              <a:lnSpc>
                <a:spcPct val="120000"/>
              </a:lnSpc>
              <a:buAutoNum type="arabicPeriod"/>
              <a:defRPr lang="ko-KR" altLang="en-US"/>
            </a:pPr>
            <a:r>
              <a:rPr lang="ko-KR" altLang="en-US">
                <a:solidFill>
                  <a:schemeClr val="tx1"/>
                </a:solidFill>
              </a:rPr>
              <a:t>슬로건 및 비젼</a:t>
            </a:r>
            <a:endParaRPr lang="ko-KR" altLang="en-US">
              <a:solidFill>
                <a:schemeClr val="tx1"/>
              </a:solidFill>
            </a:endParaRPr>
          </a:p>
          <a:p>
            <a:pPr marL="591947" indent="-591947" algn="ctr">
              <a:lnSpc>
                <a:spcPct val="120000"/>
              </a:lnSpc>
              <a:buAutoNum type="arabicPeriod"/>
              <a:defRPr lang="ko-KR" altLang="en-US"/>
            </a:pPr>
            <a:r>
              <a:rPr lang="ko-KR" altLang="en-US">
                <a:solidFill>
                  <a:schemeClr val="tx1"/>
                </a:solidFill>
              </a:rPr>
              <a:t>로드맵</a:t>
            </a:r>
            <a:endParaRPr lang="ko-KR" altLang="en-US">
              <a:solidFill>
                <a:schemeClr val="tx1"/>
              </a:solidFill>
            </a:endParaRPr>
          </a:p>
          <a:p>
            <a:pPr marL="591947" indent="-591947" algn="ctr">
              <a:lnSpc>
                <a:spcPct val="120000"/>
              </a:lnSpc>
              <a:buAutoNum type="arabicPeriod"/>
              <a:defRPr lang="ko-KR" altLang="en-US"/>
            </a:pPr>
            <a:r>
              <a:rPr lang="ko-KR" altLang="en-US">
                <a:solidFill>
                  <a:schemeClr val="tx1"/>
                </a:solidFill>
              </a:rPr>
              <a:t>2017년 계획</a:t>
            </a:r>
            <a:endParaRPr lang="ko-KR" altLang="en-US">
              <a:solidFill>
                <a:schemeClr val="tx1"/>
              </a:solidFill>
            </a:endParaRPr>
          </a:p>
          <a:p>
            <a:pPr marL="591947" indent="-591947" algn="ctr">
              <a:lnSpc>
                <a:spcPct val="120000"/>
              </a:lnSpc>
              <a:buAutoNum type="arabicPeriod"/>
              <a:defRPr lang="ko-KR" altLang="en-US"/>
            </a:pPr>
            <a:r>
              <a:rPr lang="ko-KR" altLang="en-US">
                <a:solidFill>
                  <a:schemeClr val="tx1"/>
                </a:solidFill>
              </a:rPr>
              <a:t>질의 응답</a:t>
            </a:r>
            <a:endParaRPr lang="ko-KR" altLang="en-US">
              <a:solidFill>
                <a:schemeClr val="tx1"/>
              </a:solidFill>
            </a:endParaRPr>
          </a:p>
          <a:p>
            <a:pPr marL="591947" indent="-591947" algn="ctr">
              <a:lnSpc>
                <a:spcPct val="120000"/>
              </a:lnSpc>
              <a:buAutoNum type="arabicPeriod"/>
              <a:defRPr lang="ko-KR" altLang="en-US"/>
            </a:pPr>
            <a:r>
              <a:rPr lang="ko-KR" altLang="en-US">
                <a:solidFill>
                  <a:schemeClr val="tx1"/>
                </a:solidFill>
              </a:rPr>
              <a:t>서로 알아가기</a:t>
            </a:r>
            <a:endParaRPr lang="ko-KR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>
</file>

<file path=ppt/slides/slide2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l">
              <a:defRPr lang="ko-KR" altLang="en-US"/>
            </a:pPr>
            <a:r>
              <a:rPr lang="ko-KR" altLang="en-US" sz="3200"/>
              <a:t>(5) &lt;수경재배기 만들기 특강&gt; (2017.03.09)</a:t>
            </a:r>
            <a:endParaRPr lang="ko-KR" altLang="en-US" sz="3200"/>
          </a:p>
        </p:txBody>
      </p:sp>
      <p:pic>
        <p:nvPicPr>
          <p:cNvPr id="17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187577" y="1309687"/>
            <a:ext cx="6285357" cy="4708727"/>
          </a:xfrm>
          <a:prstGeom prst="rect">
            <a:avLst/>
          </a:prstGeom>
        </p:spPr>
      </p:pic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>
</file>

<file path=ppt/slides/slide2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>2. 슬로건 및 비젼</a:t>
            </a:r>
            <a:endParaRPr lang="ko-KR" altLang="en-US"/>
          </a:p>
        </p:txBody>
      </p:sp>
      <p:sp>
        <p:nvSpPr>
          <p:cNvPr id="7" name=""/>
          <p:cNvSpPr txBox="1"/>
          <p:nvPr/>
        </p:nvSpPr>
        <p:spPr>
          <a:xfrm>
            <a:off x="457200" y="1700784"/>
            <a:ext cx="8229600" cy="4117086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ko-KR" altLang="en-US"/>
            </a:pPr>
            <a:r>
              <a:rPr lang="en-US" altLang="ko-KR" sz="2400">
                <a:solidFill>
                  <a:schemeClr val="accent4"/>
                </a:solidFill>
              </a:rPr>
              <a:t>slogan</a:t>
            </a:r>
            <a:r>
              <a:rPr lang="en-US" altLang="ko-KR" sz="2400"/>
              <a:t>  </a:t>
            </a:r>
            <a:r>
              <a:rPr lang="ko-KR" altLang="en-US" sz="2400"/>
              <a:t>마을을 푸르게, 마음도 푸르게</a:t>
            </a:r>
            <a:r>
              <a:rPr lang="en-US" altLang="ko-KR" sz="2400"/>
              <a:t> </a:t>
            </a:r>
            <a:endParaRPr lang="en-US" altLang="ko-KR" sz="2400"/>
          </a:p>
          <a:p>
            <a:pPr>
              <a:defRPr lang="ko-KR" altLang="en-US"/>
            </a:pPr>
            <a:endParaRPr lang="en-US" altLang="ko-KR" sz="2400"/>
          </a:p>
          <a:p>
            <a:pPr>
              <a:defRPr lang="ko-KR" altLang="en-US"/>
            </a:pPr>
            <a:endParaRPr lang="en-US" altLang="ko-KR" sz="2400"/>
          </a:p>
          <a:p>
            <a:pPr>
              <a:defRPr lang="ko-KR" altLang="en-US"/>
            </a:pPr>
            <a:r>
              <a:rPr lang="en-US" altLang="ko-KR" sz="2400">
                <a:solidFill>
                  <a:schemeClr val="accent4"/>
                </a:solidFill>
              </a:rPr>
              <a:t>vision-1</a:t>
            </a:r>
            <a:endParaRPr lang="en-US" altLang="ko-KR" sz="2400">
              <a:solidFill>
                <a:schemeClr val="accent4"/>
              </a:solidFill>
            </a:endParaRPr>
          </a:p>
          <a:p>
            <a:pPr>
              <a:defRPr lang="ko-KR" altLang="en-US"/>
            </a:pPr>
            <a:r>
              <a:rPr lang="ko-KR" altLang="en-US" sz="2400"/>
              <a:t>폐기물을 이용하여 수경재배기를 보급하는 선두지역이 된다.</a:t>
            </a:r>
            <a:endParaRPr lang="ko-KR" altLang="en-US" sz="2400"/>
          </a:p>
          <a:p>
            <a:pPr>
              <a:defRPr lang="ko-KR" altLang="en-US"/>
            </a:pPr>
            <a:endParaRPr lang="ko-KR" altLang="en-US" sz="2400"/>
          </a:p>
          <a:p>
            <a:pPr>
              <a:defRPr lang="ko-KR" altLang="en-US"/>
            </a:pPr>
            <a:r>
              <a:rPr lang="en-US" altLang="ko-KR" sz="2400">
                <a:solidFill>
                  <a:schemeClr val="accent4"/>
                </a:solidFill>
              </a:rPr>
              <a:t>vision-2</a:t>
            </a:r>
            <a:endParaRPr lang="en-US" altLang="ko-KR" sz="2400">
              <a:solidFill>
                <a:schemeClr val="accent4"/>
              </a:solidFill>
            </a:endParaRPr>
          </a:p>
          <a:p>
            <a:pPr>
              <a:defRPr lang="ko-KR" altLang="en-US"/>
            </a:pPr>
            <a:r>
              <a:rPr lang="ko-KR" altLang="en-US" sz="2400"/>
              <a:t>수경재배와 문화예술이 잘 결합하는 지역이 된다.</a:t>
            </a:r>
            <a:endParaRPr lang="ko-KR" altLang="en-US" sz="2400"/>
          </a:p>
          <a:p>
            <a:pPr>
              <a:defRPr lang="ko-KR" altLang="en-US"/>
            </a:pPr>
            <a:endParaRPr lang="ko-KR" altLang="en-US" sz="2400"/>
          </a:p>
          <a:p>
            <a:pPr>
              <a:defRPr lang="ko-KR" altLang="en-US"/>
            </a:pPr>
            <a:r>
              <a:rPr lang="en-US" altLang="ko-KR" sz="2400">
                <a:solidFill>
                  <a:schemeClr val="accent4"/>
                </a:solidFill>
              </a:rPr>
              <a:t>vision-3</a:t>
            </a:r>
            <a:endParaRPr lang="en-US" altLang="ko-KR" sz="2400">
              <a:solidFill>
                <a:schemeClr val="accent4"/>
              </a:solidFill>
            </a:endParaRPr>
          </a:p>
          <a:p>
            <a:pPr>
              <a:defRPr lang="ko-KR" altLang="en-US"/>
            </a:pPr>
            <a:r>
              <a:rPr lang="ko-KR" altLang="en-US" sz="2400"/>
              <a:t>수경재배에 빗물과 자연에너지를 잘 이용하는 지역이 된다.</a:t>
            </a:r>
            <a:endParaRPr lang="ko-KR" altLang="en-US" sz="2400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>
</file>

<file path=ppt/slides/slide2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>3. 로드맵</a:t>
            </a:r>
            <a:endParaRPr lang="ko-KR" altLang="en-US"/>
          </a:p>
        </p:txBody>
      </p:sp>
      <p:graphicFrame>
        <p:nvGraphicFramePr>
          <p:cNvPr id="8" name=""/>
          <p:cNvGraphicFramePr>
            <a:graphicFrameLocks noGrp="1"/>
          </p:cNvGraphicFramePr>
          <p:nvPr/>
        </p:nvGraphicFramePr>
        <p:xfrm>
          <a:off x="456057" y="1417638"/>
          <a:ext cx="8231886" cy="4764405"/>
        </p:xfrm>
        <a:graphic>
          <a:graphicData uri="http://schemas.openxmlformats.org/drawingml/2006/table">
            <a:tbl>
              <a:tblPr firstRow="1" bandRow="1">
                <a:tableStyleId>{01A66EDD-3DAB-4C5B-A090-DC80EC1FD486}</a:tableStyleId>
              </a:tblPr>
              <a:tblGrid>
                <a:gridCol w="1752600"/>
                <a:gridCol w="1210056"/>
                <a:gridCol w="5269230"/>
              </a:tblGrid>
              <a:tr h="370840"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 algn="ctr">
                        <a:defRPr lang="ko-KR" altLang="en-US"/>
                      </a:pPr>
                      <a:r>
                        <a:rPr lang="ko-KR" altLang="en-US"/>
                        <a:t>시기</a:t>
                      </a:r>
                      <a:endParaRPr lang="ko-KR" altLang="en-US"/>
                    </a:p>
                  </a:txBody>
                  <a:tcPr marL="91440" marR="91440"/>
                </a:tc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 algn="ctr">
                        <a:defRPr lang="ko-KR" altLang="en-US"/>
                      </a:pPr>
                      <a:r>
                        <a:rPr lang="ko-KR" altLang="en-US"/>
                        <a:t>시대명</a:t>
                      </a:r>
                      <a:endParaRPr lang="ko-KR" altLang="en-US"/>
                    </a:p>
                  </a:txBody>
                  <a:tcPr marL="91440" marR="91440"/>
                </a:tc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 algn="ctr">
                        <a:defRPr lang="ko-KR" altLang="en-US"/>
                      </a:pPr>
                      <a:r>
                        <a:rPr lang="ko-KR" altLang="en-US"/>
                        <a:t>내용</a:t>
                      </a:r>
                      <a:endParaRPr lang="ko-KR" altLang="en-US"/>
                    </a:p>
                  </a:txBody>
                  <a:tcPr marL="91440" marR="91440"/>
                </a:tc>
              </a:tr>
              <a:tr h="370840"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>
                        <a:defRPr lang="ko-KR" altLang="en-US"/>
                      </a:pPr>
                      <a:r>
                        <a:rPr lang="ko-KR" altLang="en-US"/>
                        <a:t>2016년 하반기</a:t>
                      </a:r>
                      <a:endParaRPr lang="ko-KR" altLang="en-US"/>
                    </a:p>
                  </a:txBody>
                  <a:tcPr marL="91440" marR="91440"/>
                </a:tc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 algn="ctr">
                        <a:defRPr lang="ko-KR" altLang="en-US"/>
                      </a:pPr>
                      <a:r>
                        <a:rPr lang="ko-KR" altLang="en-US"/>
                        <a:t>씨뿌리期</a:t>
                      </a:r>
                      <a:endParaRPr lang="ko-KR" altLang="en-US"/>
                    </a:p>
                  </a:txBody>
                  <a:tcPr marL="91440" marR="91440"/>
                </a:tc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 marL="257040" indent="-257040">
                        <a:buFont typeface="Arial"/>
                        <a:buChar char="•"/>
                        <a:defRPr lang="ko-KR" altLang="en-US"/>
                      </a:pPr>
                      <a:r>
                        <a:rPr lang="ko-KR" altLang="en-US"/>
                        <a:t>성북구에서 수경재배 활동이 시작되다.</a:t>
                      </a:r>
                      <a:endParaRPr lang="ko-KR" altLang="en-US"/>
                    </a:p>
                  </a:txBody>
                  <a:tcPr marL="91440" marR="91440"/>
                </a:tc>
              </a:tr>
              <a:tr h="370840"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>
                        <a:defRPr lang="ko-KR" altLang="en-US"/>
                      </a:pPr>
                      <a:r>
                        <a:rPr lang="ko-KR" altLang="en-US"/>
                        <a:t>2017년 상반기</a:t>
                      </a:r>
                      <a:endParaRPr lang="ko-KR" altLang="en-US"/>
                    </a:p>
                  </a:txBody>
                  <a:tcPr marL="91440" marR="91440"/>
                </a:tc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 algn="ctr">
                        <a:defRPr lang="ko-KR" altLang="en-US"/>
                      </a:pPr>
                      <a:r>
                        <a:rPr lang="ko-KR" altLang="en-US"/>
                        <a:t>싹틔우期</a:t>
                      </a:r>
                      <a:endParaRPr lang="ko-KR" altLang="en-US"/>
                    </a:p>
                  </a:txBody>
                  <a:tcPr marL="91440" marR="91440"/>
                </a:tc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 marL="257040" indent="-257040">
                        <a:buFont typeface="Arial"/>
                        <a:buChar char="•"/>
                        <a:defRPr lang="ko-KR" altLang="en-US"/>
                      </a:pPr>
                      <a:r>
                        <a:rPr lang="ko-KR" altLang="en-US"/>
                        <a:t>장터 참여 시작(홍보, 기금마련, 회원 수익거리)</a:t>
                      </a:r>
                      <a:endParaRPr lang="ko-KR" altLang="en-US"/>
                    </a:p>
                    <a:p>
                      <a:pPr marL="257040" indent="-257040">
                        <a:buFont typeface="Arial"/>
                        <a:buChar char="•"/>
                        <a:defRPr lang="ko-KR" altLang="en-US"/>
                      </a:pPr>
                      <a:r>
                        <a:rPr lang="ko-KR" altLang="en-US"/>
                        <a:t>커뮤니티 역량강화(교육, 활동가 참여)</a:t>
                      </a:r>
                      <a:endParaRPr lang="ko-KR" altLang="en-US"/>
                    </a:p>
                    <a:p>
                      <a:pPr marL="257040" indent="-257040">
                        <a:buFont typeface="Arial"/>
                        <a:buChar char="•"/>
                        <a:defRPr lang="ko-KR" altLang="en-US"/>
                      </a:pPr>
                      <a:r>
                        <a:rPr lang="ko-KR" altLang="en-US"/>
                        <a:t>생활폐기물을 이용한 수경재배기 보급 시작 **</a:t>
                      </a:r>
                      <a:endParaRPr lang="ko-KR" altLang="en-US"/>
                    </a:p>
                    <a:p>
                      <a:pPr marL="257040" indent="-257040">
                        <a:buFont typeface="Arial"/>
                        <a:buChar char="•"/>
                        <a:defRPr lang="ko-KR" altLang="en-US"/>
                      </a:pPr>
                      <a:r>
                        <a:rPr lang="ko-KR" altLang="en-US"/>
                        <a:t>그린커튼 사업 시작 **</a:t>
                      </a:r>
                      <a:endParaRPr lang="ko-KR" altLang="en-US"/>
                    </a:p>
                  </a:txBody>
                  <a:tcPr marL="91440" marR="91440"/>
                </a:tc>
              </a:tr>
              <a:tr h="370840"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>
                        <a:defRPr lang="ko-KR" altLang="en-US"/>
                      </a:pPr>
                      <a:r>
                        <a:rPr lang="ko-KR" altLang="en-US"/>
                        <a:t>2017년 하반기</a:t>
                      </a:r>
                      <a:endParaRPr lang="ko-KR" altLang="en-US"/>
                    </a:p>
                  </a:txBody>
                  <a:tcPr marL="91440" marR="91440"/>
                </a:tc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 algn="ctr">
                        <a:defRPr lang="ko-KR" altLang="en-US"/>
                      </a:pPr>
                      <a:r>
                        <a:rPr lang="ko-KR" altLang="en-US"/>
                        <a:t>자라期</a:t>
                      </a:r>
                      <a:endParaRPr lang="ko-KR" altLang="en-US"/>
                    </a:p>
                  </a:txBody>
                  <a:tcPr marL="91440" marR="91440"/>
                </a:tc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 marL="257040" indent="-257040">
                        <a:buFont typeface="Arial"/>
                        <a:buChar char="•"/>
                        <a:defRPr lang="ko-KR" altLang="en-US"/>
                      </a:pPr>
                      <a:r>
                        <a:rPr lang="ko-KR" altLang="en-US">
                          <a:solidFill>
                            <a:schemeClr val="tx1"/>
                          </a:solidFill>
                        </a:rPr>
                        <a:t>활동가 50명 확보</a:t>
                      </a:r>
                      <a:endParaRPr lang="ko-KR" altLang="en-US">
                        <a:solidFill>
                          <a:schemeClr val="tx1"/>
                        </a:solidFill>
                      </a:endParaRPr>
                    </a:p>
                    <a:p>
                      <a:pPr marL="257040" indent="-257040">
                        <a:buFont typeface="Arial"/>
                        <a:buChar char="•"/>
                        <a:defRPr lang="ko-KR" altLang="en-US"/>
                      </a:pPr>
                      <a:r>
                        <a:rPr lang="ko-KR" altLang="en-US">
                          <a:solidFill>
                            <a:schemeClr val="tx1"/>
                          </a:solidFill>
                        </a:rPr>
                        <a:t>마을의 후미진 곳을 아름답게 꾸미는 일 시작</a:t>
                      </a:r>
                      <a:endParaRPr lang="ko-KR" altLang="en-US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  <a:defRPr lang="ko-KR" altLang="en-US"/>
                      </a:pPr>
                      <a:r>
                        <a:rPr lang="ko-KR" altLang="en-US">
                          <a:solidFill>
                            <a:schemeClr val="tx1"/>
                          </a:solidFill>
                        </a:rPr>
                        <a:t>    </a:t>
                      </a:r>
                      <a:r>
                        <a:rPr lang="ko-KR" altLang="en-US">
                          <a:solidFill>
                            <a:schemeClr val="accent2"/>
                          </a:solidFill>
                        </a:rPr>
                        <a:t>~ 장위 도시재생시범사업 중 공간부문 참여 희망</a:t>
                      </a:r>
                      <a:endParaRPr lang="ko-KR" altLang="en-US">
                        <a:solidFill>
                          <a:schemeClr val="accent2"/>
                        </a:solidFill>
                      </a:endParaRPr>
                    </a:p>
                  </a:txBody>
                  <a:tcPr marL="91440" marR="91440"/>
                </a:tc>
              </a:tr>
              <a:tr h="370840"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>
                        <a:defRPr lang="ko-KR" altLang="en-US"/>
                      </a:pPr>
                      <a:r>
                        <a:rPr lang="ko-KR" altLang="en-US"/>
                        <a:t>2018년 상반기</a:t>
                      </a:r>
                      <a:endParaRPr lang="ko-KR" altLang="en-US"/>
                    </a:p>
                  </a:txBody>
                  <a:tcPr marL="91440" marR="91440"/>
                </a:tc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 algn="ctr">
                        <a:defRPr lang="ko-KR" altLang="en-US"/>
                      </a:pPr>
                      <a:r>
                        <a:rPr lang="ko-KR" altLang="en-US"/>
                        <a:t>꽃피우期</a:t>
                      </a:r>
                      <a:endParaRPr lang="ko-KR" altLang="en-US"/>
                    </a:p>
                  </a:txBody>
                  <a:tcPr marL="91440" marR="91440"/>
                </a:tc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 marL="257040" indent="-257040">
                        <a:buFont typeface="Arial"/>
                        <a:buChar char="•"/>
                        <a:defRPr lang="ko-KR" altLang="en-US"/>
                      </a:pPr>
                      <a:r>
                        <a:rPr lang="ko-KR" altLang="en-US"/>
                        <a:t>비영리민간단체 등록</a:t>
                      </a:r>
                      <a:endParaRPr lang="ko-KR" altLang="en-US"/>
                    </a:p>
                    <a:p>
                      <a:pPr marL="257040" indent="-257040">
                        <a:buFont typeface="Arial"/>
                        <a:buChar char="•"/>
                        <a:defRPr lang="ko-KR" altLang="en-US"/>
                      </a:pPr>
                      <a:r>
                        <a:rPr lang="ko-KR" altLang="en-US"/>
                        <a:t>빗물이용기술 확보 및 적용 </a:t>
                      </a:r>
                      <a:endParaRPr lang="ko-KR" altLang="en-US"/>
                    </a:p>
                    <a:p>
                      <a:pPr marL="0" indent="0">
                        <a:buNone/>
                        <a:defRPr lang="ko-KR" altLang="en-US"/>
                      </a:pPr>
                      <a:r>
                        <a:rPr lang="ko-KR" altLang="en-US">
                          <a:solidFill>
                            <a:schemeClr val="accent2"/>
                          </a:solidFill>
                        </a:rPr>
                        <a:t>    ~ </a:t>
                      </a:r>
                      <a:r>
                        <a:rPr lang="en-US" altLang="ko-KR">
                          <a:solidFill>
                            <a:schemeClr val="accent2"/>
                          </a:solidFill>
                        </a:rPr>
                        <a:t>ICT</a:t>
                      </a:r>
                      <a:r>
                        <a:rPr lang="ko-KR" altLang="en-US">
                          <a:solidFill>
                            <a:schemeClr val="accent2"/>
                          </a:solidFill>
                        </a:rPr>
                        <a:t>를 이용한 </a:t>
                      </a:r>
                      <a:r>
                        <a:rPr lang="en-US" altLang="ko-KR">
                          <a:solidFill>
                            <a:schemeClr val="accent2"/>
                          </a:solidFill>
                        </a:rPr>
                        <a:t>MAKE</a:t>
                      </a:r>
                      <a:r>
                        <a:rPr lang="ko-KR" altLang="en-US">
                          <a:solidFill>
                            <a:schemeClr val="accent2"/>
                          </a:solidFill>
                        </a:rPr>
                        <a:t>활동과 연계 희망</a:t>
                      </a:r>
                      <a:endParaRPr lang="ko-KR" altLang="en-US">
                        <a:solidFill>
                          <a:schemeClr val="accent2"/>
                        </a:solidFill>
                      </a:endParaRPr>
                    </a:p>
                  </a:txBody>
                  <a:tcPr marL="91440" marR="91440"/>
                </a:tc>
              </a:tr>
              <a:tr h="370840"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>
                        <a:defRPr lang="ko-KR" altLang="en-US"/>
                      </a:pPr>
                      <a:r>
                        <a:rPr lang="ko-KR" altLang="en-US"/>
                        <a:t>2018년 하반기</a:t>
                      </a:r>
                      <a:endParaRPr lang="ko-KR" altLang="en-US"/>
                    </a:p>
                  </a:txBody>
                  <a:tcPr marL="91440" marR="91440"/>
                </a:tc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 algn="ctr">
                        <a:defRPr lang="ko-KR" altLang="en-US"/>
                      </a:pPr>
                      <a:r>
                        <a:rPr lang="ko-KR" altLang="en-US"/>
                        <a:t>열매맺期</a:t>
                      </a:r>
                      <a:endParaRPr lang="ko-KR" altLang="en-US"/>
                    </a:p>
                  </a:txBody>
                  <a:tcPr marL="91440" marR="91440"/>
                </a:tc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 marL="257040" indent="-257040">
                        <a:buFont typeface="Arial"/>
                        <a:buChar char="•"/>
                        <a:defRPr lang="ko-KR" altLang="en-US"/>
                      </a:pPr>
                      <a:r>
                        <a:rPr lang="ko-KR" altLang="en-US"/>
                        <a:t>자연에너지를 이용한 수경재배 기술확보 및 적용</a:t>
                      </a:r>
                      <a:endParaRPr lang="ko-KR" altLang="en-US"/>
                    </a:p>
                  </a:txBody>
                  <a:tcPr marL="91440" marR="91440"/>
                </a:tc>
              </a:tr>
              <a:tr h="370840"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>
                        <a:defRPr lang="ko-KR" altLang="en-US"/>
                      </a:pPr>
                      <a:r>
                        <a:rPr lang="ko-KR" altLang="en-US"/>
                        <a:t>2019년 상반기</a:t>
                      </a:r>
                      <a:endParaRPr lang="ko-KR" altLang="en-US"/>
                    </a:p>
                  </a:txBody>
                  <a:tcPr marL="91440" marR="91440"/>
                </a:tc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 algn="ctr">
                        <a:defRPr lang="ko-KR" altLang="en-US"/>
                      </a:pPr>
                      <a:r>
                        <a:rPr lang="ko-KR" altLang="en-US"/>
                        <a:t>들어가期</a:t>
                      </a:r>
                      <a:endParaRPr lang="ko-KR" altLang="en-US"/>
                    </a:p>
                  </a:txBody>
                  <a:tcPr marL="91440" marR="91440"/>
                </a:tc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 marL="257040" indent="-257040">
                        <a:buFont typeface="Arial"/>
                        <a:buChar char="•"/>
                        <a:defRPr lang="ko-KR" altLang="en-US"/>
                      </a:pPr>
                      <a:r>
                        <a:rPr lang="ko-KR" altLang="en-US"/>
                        <a:t>성북수경재배네트워크가 성북도시농업 단체로 들어간다.</a:t>
                      </a:r>
                      <a:endParaRPr lang="ko-KR" altLang="en-US"/>
                    </a:p>
                  </a:txBody>
                  <a:tcPr marL="91440" marR="91440"/>
                </a:tc>
              </a:tr>
            </a:tbl>
          </a:graphicData>
        </a:graphic>
      </p:graphicFrame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>
</file>

<file path=ppt/slides/slide2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>4. 2017년 계획</a:t>
            </a:r>
            <a:endParaRPr lang="ko-KR" altLang="en-US"/>
          </a:p>
        </p:txBody>
      </p:sp>
      <p:sp>
        <p:nvSpPr>
          <p:cNvPr id="9" name=""/>
          <p:cNvSpPr txBox="1"/>
          <p:nvPr/>
        </p:nvSpPr>
        <p:spPr>
          <a:xfrm>
            <a:off x="827532" y="1556766"/>
            <a:ext cx="7416927" cy="3937254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p>
            <a:pPr>
              <a:lnSpc>
                <a:spcPct val="150000"/>
              </a:lnSpc>
              <a:defRPr lang="ko-KR" altLang="en-US"/>
            </a:pPr>
            <a:r>
              <a:rPr lang="ko-KR" altLang="en-US" sz="2400">
                <a:solidFill>
                  <a:schemeClr val="accent1"/>
                </a:solidFill>
              </a:rPr>
              <a:t>1. 장터 참여</a:t>
            </a:r>
            <a:endParaRPr lang="ko-KR" altLang="en-US" sz="2400">
              <a:solidFill>
                <a:schemeClr val="accent1"/>
              </a:solidFill>
            </a:endParaRPr>
          </a:p>
          <a:p>
            <a:pPr marL="714240" lvl="2" indent="-257040">
              <a:lnSpc>
                <a:spcPct val="150000"/>
              </a:lnSpc>
              <a:buFont typeface="Arial"/>
              <a:buChar char="•"/>
              <a:defRPr lang="ko-KR" altLang="en-US"/>
            </a:pPr>
            <a:r>
              <a:rPr lang="ko-KR" altLang="en-US"/>
              <a:t>정기 참여: 성북구 개울장, 노원구 마들장(이웃과 교류)</a:t>
            </a:r>
            <a:endParaRPr lang="ko-KR" altLang="en-US"/>
          </a:p>
          <a:p>
            <a:pPr marL="714240" lvl="2" indent="-257040">
              <a:lnSpc>
                <a:spcPct val="150000"/>
              </a:lnSpc>
              <a:buFont typeface="Arial"/>
              <a:buChar char="•"/>
              <a:defRPr lang="ko-KR" altLang="en-US"/>
            </a:pPr>
            <a:r>
              <a:rPr lang="ko-KR" altLang="en-US"/>
              <a:t>기타 장터는 상황을 보아서.</a:t>
            </a:r>
            <a:endParaRPr lang="ko-KR" altLang="en-US"/>
          </a:p>
          <a:p>
            <a:pPr>
              <a:lnSpc>
                <a:spcPct val="150000"/>
              </a:lnSpc>
              <a:defRPr lang="ko-KR" altLang="en-US"/>
            </a:pPr>
            <a:endParaRPr lang="ko-KR" altLang="en-US"/>
          </a:p>
          <a:p>
            <a:pPr>
              <a:lnSpc>
                <a:spcPct val="150000"/>
              </a:lnSpc>
              <a:defRPr lang="ko-KR" altLang="en-US"/>
            </a:pPr>
            <a:r>
              <a:rPr lang="ko-KR" altLang="en-US" sz="2400">
                <a:solidFill>
                  <a:schemeClr val="accent1"/>
                </a:solidFill>
              </a:rPr>
              <a:t>2. 수경재배 교육</a:t>
            </a:r>
            <a:endParaRPr lang="ko-KR" altLang="en-US" sz="2400">
              <a:solidFill>
                <a:schemeClr val="accent1"/>
              </a:solidFill>
            </a:endParaRPr>
          </a:p>
          <a:p>
            <a:pPr marL="714240" lvl="2" indent="-257040">
              <a:lnSpc>
                <a:spcPct val="150000"/>
              </a:lnSpc>
              <a:buFont typeface="Arial"/>
              <a:buChar char="•"/>
              <a:defRPr lang="ko-KR" altLang="en-US"/>
            </a:pPr>
            <a:r>
              <a:rPr lang="ko-KR" altLang="en-US"/>
              <a:t>기초과정: </a:t>
            </a:r>
            <a:r>
              <a:rPr lang="ko-KR" altLang="en-US">
                <a:solidFill>
                  <a:schemeClr val="accent2"/>
                </a:solidFill>
              </a:rPr>
              <a:t>1-2월(완료)</a:t>
            </a:r>
            <a:r>
              <a:rPr lang="ko-KR" altLang="en-US"/>
              <a:t>, 4-5월, 7-8월, 10-11월</a:t>
            </a:r>
            <a:endParaRPr lang="ko-KR" altLang="en-US"/>
          </a:p>
          <a:p>
            <a:pPr marL="714240" lvl="2" indent="-257040">
              <a:lnSpc>
                <a:spcPct val="150000"/>
              </a:lnSpc>
              <a:buFont typeface="Arial"/>
              <a:buChar char="•"/>
              <a:defRPr lang="ko-KR" altLang="en-US"/>
            </a:pPr>
            <a:r>
              <a:rPr lang="ko-KR" altLang="en-US"/>
              <a:t>응용과정: </a:t>
            </a:r>
            <a:r>
              <a:rPr lang="ko-KR" altLang="en-US">
                <a:solidFill>
                  <a:schemeClr val="accent2"/>
                </a:solidFill>
              </a:rPr>
              <a:t>3월(완료)</a:t>
            </a:r>
            <a:r>
              <a:rPr lang="ko-KR" altLang="en-US"/>
              <a:t>, 6월, 9월, 12월</a:t>
            </a:r>
            <a:endParaRPr lang="ko-KR" altLang="en-US"/>
          </a:p>
          <a:p>
            <a:pPr marL="457200" lvl="2" indent="0">
              <a:lnSpc>
                <a:spcPct val="150000"/>
              </a:lnSpc>
              <a:buNone/>
              <a:defRPr lang="ko-KR" altLang="en-US"/>
            </a:pPr>
            <a:r>
              <a:rPr lang="ko-KR" altLang="en-US"/>
              <a:t>※ 공모사업에 교육이 포함될 경우 공모사업에 맞추어 진행한다.</a:t>
            </a:r>
            <a:endParaRPr lang="ko-KR" altLang="en-US"/>
          </a:p>
          <a:p>
            <a:pPr marL="714240" lvl="2" indent="-257040">
              <a:buFont typeface="Arial"/>
              <a:buChar char="•"/>
              <a:defRPr lang="ko-KR" altLang="en-US"/>
            </a:pPr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>
</file>

<file path=ppt/slides/slide2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"/>
          <p:cNvSpPr txBox="1"/>
          <p:nvPr/>
        </p:nvSpPr>
        <p:spPr>
          <a:xfrm>
            <a:off x="251460" y="454722"/>
            <a:ext cx="8641080" cy="5991797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p>
            <a:pPr>
              <a:lnSpc>
                <a:spcPct val="150000"/>
              </a:lnSpc>
              <a:defRPr lang="ko-KR" altLang="en-US"/>
            </a:pPr>
            <a:r>
              <a:rPr lang="ko-KR" altLang="en-US" sz="2400">
                <a:solidFill>
                  <a:schemeClr val="accent1"/>
                </a:solidFill>
              </a:rPr>
              <a:t>3. 생활폐기물을 이용한 수경재배기 보급</a:t>
            </a:r>
            <a:endParaRPr lang="ko-KR" altLang="en-US" sz="2400">
              <a:solidFill>
                <a:schemeClr val="accent1"/>
              </a:solidFill>
            </a:endParaRPr>
          </a:p>
          <a:p>
            <a:pPr marL="714240" lvl="2" indent="-257040">
              <a:lnSpc>
                <a:spcPct val="150000"/>
              </a:lnSpc>
              <a:buFont typeface="Arial"/>
              <a:buChar char="•"/>
              <a:defRPr lang="ko-KR" altLang="en-US"/>
            </a:pPr>
            <a:r>
              <a:rPr lang="ko-KR" altLang="en-US"/>
              <a:t>&lt;성북구 공유촉진 사업&gt;으로 진행 희망</a:t>
            </a:r>
            <a:endParaRPr lang="ko-KR" altLang="en-US"/>
          </a:p>
          <a:p>
            <a:pPr marL="714240" lvl="2" indent="-257040">
              <a:lnSpc>
                <a:spcPct val="150000"/>
              </a:lnSpc>
              <a:buFont typeface="Arial"/>
              <a:buChar char="•"/>
              <a:defRPr lang="ko-KR" altLang="en-US"/>
            </a:pPr>
            <a:r>
              <a:rPr lang="ko-KR" altLang="en-US"/>
              <a:t>안되면 자체적으로 진행</a:t>
            </a:r>
            <a:endParaRPr lang="ko-KR" altLang="en-US"/>
          </a:p>
          <a:p>
            <a:pPr>
              <a:lnSpc>
                <a:spcPct val="150000"/>
              </a:lnSpc>
              <a:defRPr lang="ko-KR" altLang="en-US"/>
            </a:pPr>
            <a:endParaRPr lang="ko-KR" altLang="en-US"/>
          </a:p>
          <a:p>
            <a:pPr>
              <a:lnSpc>
                <a:spcPct val="150000"/>
              </a:lnSpc>
              <a:defRPr lang="ko-KR" altLang="en-US"/>
            </a:pPr>
            <a:r>
              <a:rPr lang="ko-KR" altLang="en-US" sz="2400">
                <a:solidFill>
                  <a:schemeClr val="accent1"/>
                </a:solidFill>
              </a:rPr>
              <a:t>4. 그린커튼 사업</a:t>
            </a:r>
            <a:endParaRPr lang="ko-KR" altLang="en-US" sz="2400">
              <a:solidFill>
                <a:schemeClr val="accent1"/>
              </a:solidFill>
            </a:endParaRPr>
          </a:p>
          <a:p>
            <a:pPr marL="714240" lvl="2" indent="-257040">
              <a:lnSpc>
                <a:spcPct val="150000"/>
              </a:lnSpc>
              <a:buFont typeface="Arial"/>
              <a:buChar char="•"/>
              <a:defRPr lang="ko-KR" altLang="en-US"/>
            </a:pPr>
            <a:r>
              <a:rPr lang="ko-KR" altLang="en-US"/>
              <a:t>&lt;성북구 마을만들기 공모사업&gt;으로 진행 희망</a:t>
            </a:r>
            <a:endParaRPr lang="ko-KR" altLang="en-US"/>
          </a:p>
          <a:p>
            <a:pPr marL="714240" lvl="2" indent="-257040">
              <a:lnSpc>
                <a:spcPct val="150000"/>
              </a:lnSpc>
              <a:buFont typeface="Arial"/>
              <a:buChar char="•"/>
              <a:defRPr lang="ko-KR" altLang="en-US"/>
            </a:pPr>
            <a:r>
              <a:rPr lang="ko-KR" altLang="en-US"/>
              <a:t>안되면 자체적으로 진행</a:t>
            </a:r>
            <a:endParaRPr lang="ko-KR" altLang="en-US"/>
          </a:p>
          <a:p>
            <a:pPr marL="714240" lvl="2" indent="-257040">
              <a:lnSpc>
                <a:spcPct val="150000"/>
              </a:lnSpc>
              <a:buFont typeface="Arial"/>
              <a:buChar char="•"/>
              <a:defRPr lang="ko-KR" altLang="en-US"/>
            </a:pPr>
            <a:endParaRPr lang="ko-KR" altLang="en-US"/>
          </a:p>
          <a:p>
            <a:pPr>
              <a:lnSpc>
                <a:spcPct val="150000"/>
              </a:lnSpc>
              <a:defRPr lang="ko-KR" altLang="en-US"/>
            </a:pPr>
            <a:r>
              <a:rPr lang="ko-KR" altLang="en-US" sz="2400">
                <a:solidFill>
                  <a:schemeClr val="accent1"/>
                </a:solidFill>
              </a:rPr>
              <a:t>5. 기타</a:t>
            </a:r>
            <a:endParaRPr lang="ko-KR" altLang="en-US" sz="2400">
              <a:solidFill>
                <a:schemeClr val="accent1"/>
              </a:solidFill>
            </a:endParaRPr>
          </a:p>
          <a:p>
            <a:pPr marL="714240" lvl="2" indent="-257040">
              <a:lnSpc>
                <a:spcPct val="150000"/>
              </a:lnSpc>
              <a:buFont typeface="Arial"/>
              <a:buChar char="•"/>
              <a:defRPr lang="ko-KR" altLang="en-US"/>
            </a:pPr>
            <a:r>
              <a:rPr lang="ko-KR" altLang="en-US"/>
              <a:t>서울시 도시농업박람회에 나가고 싶지만... 힘 좀 기른 후에.</a:t>
            </a:r>
            <a:endParaRPr lang="ko-KR" altLang="en-US"/>
          </a:p>
          <a:p>
            <a:pPr marL="457200" lvl="2" indent="0">
              <a:lnSpc>
                <a:spcPct val="150000"/>
              </a:lnSpc>
              <a:buNone/>
              <a:defRPr lang="ko-KR" altLang="en-US"/>
            </a:pPr>
            <a:r>
              <a:rPr lang="ko-KR" altLang="en-US"/>
              <a:t>    그래서, 올해는 노원구 지원하고 내년에 나간다.</a:t>
            </a:r>
            <a:endParaRPr lang="ko-KR" altLang="en-US"/>
          </a:p>
          <a:p>
            <a:pPr marL="457200" lvl="2" indent="0">
              <a:lnSpc>
                <a:spcPct val="150000"/>
              </a:lnSpc>
              <a:buNone/>
              <a:defRPr lang="ko-KR" altLang="en-US"/>
            </a:pPr>
            <a:endParaRPr lang="ko-KR" altLang="en-US"/>
          </a:p>
          <a:p>
            <a:pPr marL="0" lvl="1" indent="0" algn="ctr">
              <a:lnSpc>
                <a:spcPct val="150000"/>
              </a:lnSpc>
              <a:buNone/>
              <a:defRPr lang="ko-KR" altLang="en-US"/>
            </a:pPr>
            <a:endParaRPr lang="ko-KR" altLang="en-US" sz="2400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>
</file>

<file path=ppt/slides/slide2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>5. 질의 응답</a:t>
            </a:r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>
</file>

<file path=ppt/slides/slide2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"/>
          <p:cNvSpPr txBox="1"/>
          <p:nvPr/>
        </p:nvSpPr>
        <p:spPr>
          <a:xfrm>
            <a:off x="251460" y="454722"/>
            <a:ext cx="8641080" cy="1600772"/>
          </a:xfrm>
          <a:prstGeom prst="rect">
            <a:avLst/>
          </a:prstGeom>
        </p:spPr>
        <p:txBody>
          <a:bodyPr vert="horz" wrap="square" lIns="91440" tIns="45720" rIns="91440" bIns="45720" anchor="t">
            <a:spAutoFit/>
          </a:bodyPr>
          <a:p>
            <a:pPr>
              <a:lnSpc>
                <a:spcPct val="150000"/>
              </a:lnSpc>
              <a:defRPr lang="ko-KR" altLang="en-US"/>
            </a:pPr>
            <a:endParaRPr lang="ko-KR" altLang="en-US" sz="2400">
              <a:solidFill>
                <a:schemeClr val="accent1"/>
              </a:solidFill>
            </a:endParaRPr>
          </a:p>
          <a:p>
            <a:pPr marL="0" lvl="1" indent="0" algn="ctr">
              <a:lnSpc>
                <a:spcPct val="150000"/>
              </a:lnSpc>
              <a:buNone/>
              <a:defRPr lang="ko-KR" altLang="en-US"/>
            </a:pPr>
            <a:r>
              <a:rPr lang="ko-KR" altLang="en-US" sz="2400"/>
              <a:t>안 도와줘도 한다. 도와주면 더 잘한다.</a:t>
            </a:r>
            <a:endParaRPr lang="ko-KR" altLang="en-US"/>
          </a:p>
          <a:p>
            <a:pPr marL="0" lvl="1" indent="0" algn="ctr">
              <a:lnSpc>
                <a:spcPct val="150000"/>
              </a:lnSpc>
              <a:buNone/>
              <a:defRPr lang="ko-KR" altLang="en-US"/>
            </a:pPr>
            <a:endParaRPr lang="ko-KR" altLang="en-US"/>
          </a:p>
        </p:txBody>
      </p:sp>
      <p:pic>
        <p:nvPicPr>
          <p:cNvPr id="11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2000250" y="2055495"/>
            <a:ext cx="5143500" cy="3895725"/>
          </a:xfrm>
          <a:prstGeom prst="rect">
            <a:avLst/>
          </a:prstGeom>
        </p:spPr>
      </p:pic>
    </p:spTree>
  </p:cSld>
  <p:clrMapOvr>
    <a:masterClrMapping/>
  </p:clrMapOvr>
  <p:transition xmlns:mc="http://schemas.openxmlformats.org/markup-compatibility/2006" xmlns:hp="http://schemas.haansoft.com/office/presentation/8.0" mc:Ignorable="hp" hp:hslDur="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"/>
          <p:cNvSpPr txBox="1"/>
          <p:nvPr/>
        </p:nvSpPr>
        <p:spPr>
          <a:xfrm>
            <a:off x="881822" y="6054280"/>
            <a:ext cx="7380354" cy="366141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defRPr lang="ko-KR" altLang="en-US"/>
            </a:pPr>
            <a:r>
              <a:rPr lang="ko-KR" altLang="en-US"/>
              <a:t>수경재배로 키우는 호박(2016년 11월 1일)</a:t>
            </a:r>
            <a:endParaRPr lang="ko-KR" altLang="en-US"/>
          </a:p>
        </p:txBody>
      </p:sp>
      <p:pic>
        <p:nvPicPr>
          <p:cNvPr id="2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55522" y="187058"/>
            <a:ext cx="7632954" cy="5690247"/>
          </a:xfrm>
          <a:prstGeom prst="rect">
            <a:avLst/>
          </a:prstGeom>
        </p:spPr>
      </p:pic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>
</file>

<file path=ppt/slides/slide2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"/>
          <p:cNvSpPr txBox="1"/>
          <p:nvPr/>
        </p:nvSpPr>
        <p:spPr>
          <a:xfrm>
            <a:off x="881822" y="5871210"/>
            <a:ext cx="7380353" cy="366141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defRPr lang="ko-KR" altLang="en-US"/>
            </a:pPr>
            <a:r>
              <a:rPr lang="ko-KR" altLang="en-US"/>
              <a:t>수경재배로 키우는 호박(2017년 12월 11일)</a:t>
            </a:r>
            <a:endParaRPr lang="ko-KR" altLang="en-US"/>
          </a:p>
        </p:txBody>
      </p:sp>
      <p:pic>
        <p:nvPicPr>
          <p:cNvPr id="26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219075" y="70484"/>
            <a:ext cx="8705850" cy="5800725"/>
          </a:xfrm>
          <a:prstGeom prst="rect">
            <a:avLst/>
          </a:prstGeom>
        </p:spPr>
      </p:pic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>
</file>

<file path=ppt/slides/slide2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>6. 서로 알아가기</a:t>
            </a:r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>
</file>

<file path=ppt/slides/slide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>
              <a:defRPr lang="ko-KR" altLang="en-US"/>
            </a:pPr>
            <a:r>
              <a:rPr lang="ko-KR" altLang="en-US"/>
              <a:t>1. 해온 일</a:t>
            </a:r>
            <a:endParaRPr lang="ko-KR" altLang="en-US"/>
          </a:p>
        </p:txBody>
      </p:sp>
      <p:graphicFrame>
        <p:nvGraphicFramePr>
          <p:cNvPr id="5" name=""/>
          <p:cNvGraphicFramePr>
            <a:graphicFrameLocks noGrp="1"/>
          </p:cNvGraphicFramePr>
          <p:nvPr/>
        </p:nvGraphicFramePr>
        <p:xfrm>
          <a:off x="457200" y="2132838"/>
          <a:ext cx="8359520" cy="3860121"/>
        </p:xfrm>
        <a:graphic>
          <a:graphicData uri="http://schemas.openxmlformats.org/drawingml/2006/table">
            <a:tbl>
              <a:tblPr firstRow="1" bandRow="1">
                <a:tableStyleId>{01A66EDD-3DAB-4C5B-A090-DC80EC1FD486}</a:tableStyleId>
              </a:tblPr>
              <a:tblGrid>
                <a:gridCol w="1735455"/>
                <a:gridCol w="4183380"/>
                <a:gridCol w="2440685"/>
              </a:tblGrid>
              <a:tr h="352222"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 algn="ctr">
                        <a:defRPr lang="ko-KR" altLang="en-US"/>
                      </a:pPr>
                      <a:r>
                        <a:rPr lang="ko-KR" altLang="en-US"/>
                        <a:t>기간</a:t>
                      </a:r>
                      <a:endParaRPr lang="ko-KR" altLang="en-US"/>
                    </a:p>
                  </a:txBody>
                  <a:tcPr marL="91440" marR="91440"/>
                </a:tc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 algn="ctr">
                        <a:defRPr lang="ko-KR" altLang="en-US"/>
                      </a:pPr>
                      <a:r>
                        <a:rPr lang="ko-KR" altLang="en-US"/>
                        <a:t>한 일</a:t>
                      </a:r>
                      <a:endParaRPr lang="ko-KR" altLang="en-US"/>
                    </a:p>
                  </a:txBody>
                  <a:tcPr marL="91440" marR="91440"/>
                </a:tc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 algn="ctr">
                        <a:defRPr lang="ko-KR" altLang="en-US"/>
                      </a:pPr>
                      <a:r>
                        <a:rPr lang="ko-KR" altLang="en-US"/>
                        <a:t>의미있는 데이터</a:t>
                      </a:r>
                      <a:endParaRPr lang="ko-KR" altLang="en-US"/>
                    </a:p>
                  </a:txBody>
                  <a:tcPr marL="91440" marR="91440"/>
                </a:tc>
              </a:tr>
              <a:tr h="352222"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 algn="ctr">
                        <a:defRPr lang="ko-KR" altLang="en-US"/>
                      </a:pPr>
                      <a:r>
                        <a:rPr lang="ko-KR" altLang="en-US"/>
                        <a:t>2016.07.01</a:t>
                      </a:r>
                      <a:endParaRPr lang="ko-KR" altLang="en-US"/>
                    </a:p>
                  </a:txBody>
                  <a:tcPr marL="91440" marR="91440"/>
                </a:tc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>
                        <a:defRPr lang="ko-KR" altLang="en-US"/>
                      </a:pPr>
                      <a:r>
                        <a:rPr lang="ko-KR" altLang="en-US"/>
                        <a:t>성북수경재배네트워크 설립</a:t>
                      </a:r>
                      <a:endParaRPr lang="ko-KR" altLang="en-US"/>
                    </a:p>
                  </a:txBody>
                  <a:tcPr marL="91440" marR="91440"/>
                </a:tc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>
                        <a:defRPr lang="ko-KR" altLang="en-US"/>
                      </a:pPr>
                      <a:r>
                        <a:rPr lang="ko-KR" altLang="en-US"/>
                        <a:t>혼자서 외롭게, 조용히</a:t>
                      </a:r>
                      <a:endParaRPr lang="ko-KR" altLang="en-US"/>
                    </a:p>
                  </a:txBody>
                  <a:tcPr marL="91440" marR="91440"/>
                </a:tc>
              </a:tr>
              <a:tr h="616844"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 algn="ctr">
                        <a:defRPr lang="ko-KR" altLang="en-US"/>
                      </a:pPr>
                      <a:r>
                        <a:rPr lang="ko-KR" altLang="en-US"/>
                        <a:t>2016.07.02~</a:t>
                      </a:r>
                      <a:endParaRPr lang="ko-KR" altLang="en-US"/>
                    </a:p>
                    <a:p>
                      <a:pPr algn="ctr">
                        <a:defRPr lang="ko-KR" altLang="en-US"/>
                      </a:pPr>
                      <a:r>
                        <a:rPr lang="ko-KR" altLang="en-US"/>
                        <a:t>08.20</a:t>
                      </a:r>
                      <a:endParaRPr lang="ko-KR" altLang="en-US"/>
                    </a:p>
                  </a:txBody>
                  <a:tcPr marL="91440" marR="91440"/>
                </a:tc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>
                        <a:defRPr lang="ko-KR" altLang="en-US"/>
                      </a:pPr>
                      <a:r>
                        <a:rPr lang="ko-KR" altLang="en-US"/>
                        <a:t>&lt;성북구 소규모 마을배움터&gt; 사업에</a:t>
                      </a:r>
                      <a:endParaRPr lang="ko-KR" altLang="en-US"/>
                    </a:p>
                    <a:p>
                      <a:pPr>
                        <a:defRPr lang="ko-KR" altLang="en-US"/>
                      </a:pPr>
                      <a:r>
                        <a:rPr lang="ko-KR" altLang="en-US"/>
                        <a:t>"수경재배 씨뿌리기"로 참여</a:t>
                      </a:r>
                      <a:endParaRPr lang="ko-KR" altLang="en-US"/>
                    </a:p>
                  </a:txBody>
                  <a:tcPr marL="91440" marR="91440"/>
                </a:tc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>
                        <a:defRPr lang="ko-KR" altLang="en-US"/>
                      </a:pPr>
                      <a:r>
                        <a:rPr lang="ko-KR" altLang="en-US"/>
                        <a:t>수강생 13명 배출</a:t>
                      </a:r>
                      <a:endParaRPr lang="ko-KR" altLang="en-US"/>
                    </a:p>
                  </a:txBody>
                  <a:tcPr marL="91440" marR="91440"/>
                </a:tc>
              </a:tr>
              <a:tr h="352222"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 algn="ctr">
                        <a:defRPr lang="ko-KR" altLang="en-US"/>
                      </a:pPr>
                      <a:r>
                        <a:rPr lang="ko-KR" altLang="en-US"/>
                        <a:t>2016.09</a:t>
                      </a:r>
                      <a:endParaRPr lang="ko-KR" altLang="en-US"/>
                    </a:p>
                  </a:txBody>
                  <a:tcPr marL="91440" marR="91440"/>
                </a:tc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>
                        <a:defRPr lang="ko-KR" altLang="en-US"/>
                      </a:pPr>
                      <a:r>
                        <a:rPr lang="ko-KR" altLang="en-US"/>
                        <a:t>&lt;성북마을공동체 이야기사진 공모전&gt;에서 장려상 수상</a:t>
                      </a:r>
                      <a:endParaRPr lang="ko-KR" altLang="en-US"/>
                    </a:p>
                  </a:txBody>
                  <a:tcPr marL="91440" marR="91440"/>
                </a:tc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>
                        <a:defRPr lang="ko-KR" altLang="en-US"/>
                      </a:pPr>
                      <a:r>
                        <a:rPr lang="ko-KR" altLang="en-US"/>
                        <a:t>191,200원 --&gt; 기금으로</a:t>
                      </a:r>
                      <a:endParaRPr lang="ko-KR" altLang="en-US"/>
                    </a:p>
                  </a:txBody>
                  <a:tcPr marL="91440" marR="91440"/>
                </a:tc>
              </a:tr>
              <a:tr h="616844"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 algn="ctr">
                        <a:defRPr lang="ko-KR" altLang="en-US"/>
                      </a:pPr>
                      <a:r>
                        <a:rPr lang="ko-KR" altLang="en-US"/>
                        <a:t>2016.10.10</a:t>
                      </a:r>
                      <a:endParaRPr lang="ko-KR" altLang="en-US"/>
                    </a:p>
                  </a:txBody>
                  <a:tcPr marL="91440" marR="91440"/>
                </a:tc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>
                        <a:defRPr lang="ko-KR" altLang="en-US"/>
                      </a:pPr>
                      <a:r>
                        <a:rPr lang="ko-KR" altLang="en-US"/>
                        <a:t>&lt;마을로 마실가자&gt; 행사 참여하여</a:t>
                      </a:r>
                      <a:endParaRPr lang="ko-KR" altLang="en-US"/>
                    </a:p>
                    <a:p>
                      <a:pPr>
                        <a:defRPr lang="ko-KR" altLang="en-US"/>
                      </a:pPr>
                      <a:r>
                        <a:rPr lang="ko-KR" altLang="en-US"/>
                        <a:t>"미니화분 만들기" 체험활동 진행</a:t>
                      </a:r>
                      <a:endParaRPr lang="ko-KR" altLang="en-US"/>
                    </a:p>
                  </a:txBody>
                  <a:tcPr marL="91440" marR="91440"/>
                </a:tc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>
                        <a:defRPr lang="ko-KR" altLang="en-US"/>
                      </a:pPr>
                      <a:r>
                        <a:rPr lang="ko-KR" altLang="en-US"/>
                        <a:t>100명 분량 점심때쯤 모두 사용</a:t>
                      </a:r>
                      <a:endParaRPr lang="ko-KR" altLang="en-US"/>
                    </a:p>
                  </a:txBody>
                  <a:tcPr marL="91440" marR="91440"/>
                </a:tc>
              </a:tr>
              <a:tr h="616844"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 algn="ctr">
                        <a:defRPr lang="ko-KR" altLang="en-US"/>
                      </a:pPr>
                      <a:r>
                        <a:rPr lang="ko-KR" altLang="en-US"/>
                        <a:t>2017.01.13~</a:t>
                      </a:r>
                      <a:endParaRPr lang="ko-KR" altLang="en-US"/>
                    </a:p>
                    <a:p>
                      <a:pPr algn="ctr">
                        <a:defRPr lang="ko-KR" altLang="en-US"/>
                      </a:pPr>
                      <a:r>
                        <a:rPr lang="ko-KR" altLang="en-US"/>
                        <a:t>03.02</a:t>
                      </a:r>
                      <a:endParaRPr lang="ko-KR" altLang="en-US"/>
                    </a:p>
                  </a:txBody>
                  <a:tcPr marL="91440" marR="91440"/>
                </a:tc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>
                        <a:defRPr lang="ko-KR" altLang="en-US"/>
                      </a:pPr>
                      <a:r>
                        <a:rPr lang="ko-KR" altLang="en-US"/>
                        <a:t>&lt;수경재배 기초과정(1차)&gt; 진행</a:t>
                      </a:r>
                      <a:endParaRPr lang="ko-KR" altLang="en-US"/>
                    </a:p>
                  </a:txBody>
                  <a:tcPr marL="91440" marR="91440"/>
                </a:tc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>
                        <a:defRPr lang="ko-KR" altLang="en-US"/>
                      </a:pPr>
                      <a:r>
                        <a:rPr lang="ko-KR" altLang="en-US"/>
                        <a:t>수강생 9명 배출</a:t>
                      </a:r>
                      <a:endParaRPr lang="ko-KR" altLang="en-US"/>
                    </a:p>
                  </a:txBody>
                  <a:tcPr marL="91440" marR="91440"/>
                </a:tc>
              </a:tr>
              <a:tr h="549231"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 algn="ctr">
                        <a:defRPr lang="ko-KR" altLang="en-US"/>
                      </a:pPr>
                      <a:r>
                        <a:rPr lang="ko-KR" altLang="en-US"/>
                        <a:t>2017.03.09</a:t>
                      </a:r>
                      <a:endParaRPr lang="ko-KR" altLang="en-US"/>
                    </a:p>
                  </a:txBody>
                  <a:tcPr marL="91440" marR="91440"/>
                </a:tc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>
                        <a:defRPr lang="ko-KR" altLang="en-US"/>
                      </a:pPr>
                      <a:r>
                        <a:rPr lang="ko-KR" altLang="en-US"/>
                        <a:t>&lt;수경재배기 만들기 특강&gt; 진행</a:t>
                      </a:r>
                      <a:endParaRPr lang="ko-KR" altLang="en-US"/>
                    </a:p>
                  </a:txBody>
                  <a:tcPr marL="91440" marR="91440"/>
                </a:tc>
                <a:tc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>
                        <a:defRPr lang="ko-KR" altLang="en-US"/>
                      </a:pPr>
                      <a:r>
                        <a:rPr lang="ko-KR" altLang="en-US"/>
                        <a:t>수강생 12명 배출</a:t>
                      </a:r>
                      <a:endParaRPr lang="ko-KR" altLang="en-US"/>
                    </a:p>
                  </a:txBody>
                  <a:tcPr marL="91440" marR="91440"/>
                </a:tc>
              </a:tr>
            </a:tbl>
          </a:graphicData>
        </a:graphic>
      </p:graphicFrame>
      <p:sp>
        <p:nvSpPr>
          <p:cNvPr id="6" name=""/>
          <p:cNvSpPr txBox="1"/>
          <p:nvPr/>
        </p:nvSpPr>
        <p:spPr>
          <a:xfrm>
            <a:off x="457200" y="1628774"/>
            <a:ext cx="1046227" cy="360046"/>
          </a:xfrm>
          <a:prstGeom prst="rect">
            <a:avLst/>
          </a:prstGeom>
        </p:spPr>
        <p:txBody>
          <a:bodyPr wrap="none">
            <a:spAutoFit/>
          </a:bodyPr>
          <a:p>
            <a:pPr>
              <a:defRPr lang="ko-KR" altLang="en-US"/>
            </a:pPr>
            <a:r>
              <a:rPr lang="ko-KR" altLang="en-US"/>
              <a:t>&lt; 요약 &gt;</a:t>
            </a:r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>
</file>

<file path=ppt/slides/slide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>
              <a:defRPr lang="ko-KR" altLang="en-US"/>
            </a:pPr>
            <a:r>
              <a:rPr lang="ko-KR" altLang="en-US" sz="3200"/>
              <a:t>(1) &lt;수경재배 씨뿌리기&gt; 과정(2016년 7~8월)</a:t>
            </a:r>
            <a:endParaRPr lang="ko-KR" altLang="en-US" sz="3200"/>
          </a:p>
        </p:txBody>
      </p:sp>
      <p:pic>
        <p:nvPicPr>
          <p:cNvPr id="7" name=""/>
          <p:cNvPicPr>
            <a:picLocks noChangeAspect="1"/>
          </p:cNvPicPr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823468" y="1143000"/>
            <a:ext cx="6916928" cy="4248531"/>
          </a:xfrm>
          <a:prstGeom prst="rect">
            <a:avLst/>
          </a:prstGeom>
        </p:spPr>
      </p:pic>
      <p:sp>
        <p:nvSpPr>
          <p:cNvPr id="8" name=""/>
          <p:cNvSpPr txBox="1"/>
          <p:nvPr/>
        </p:nvSpPr>
        <p:spPr>
          <a:xfrm>
            <a:off x="800354" y="5391531"/>
            <a:ext cx="6628892" cy="367284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defRPr lang="ko-KR" altLang="en-US"/>
            </a:pPr>
            <a:r>
              <a:rPr lang="ko-KR" altLang="en-US"/>
              <a:t>첫날의 다짐</a:t>
            </a:r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>
</file>

<file path=ppt/slides/slide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"/>
          <p:cNvSpPr txBox="1"/>
          <p:nvPr/>
        </p:nvSpPr>
        <p:spPr>
          <a:xfrm>
            <a:off x="1278826" y="5391531"/>
            <a:ext cx="6586347" cy="367284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defRPr lang="ko-KR" altLang="en-US"/>
            </a:pPr>
            <a:r>
              <a:rPr lang="ko-KR" altLang="en-US"/>
              <a:t>암면에 씨앗 심기</a:t>
            </a:r>
            <a:endParaRPr lang="ko-KR" altLang="en-US"/>
          </a:p>
        </p:txBody>
      </p:sp>
      <p:pic>
        <p:nvPicPr>
          <p:cNvPr id="11" name=""/>
          <p:cNvPicPr>
            <a:picLocks noChangeAspect="1"/>
          </p:cNvPicPr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1278826" y="1143000"/>
            <a:ext cx="6586347" cy="4074396"/>
          </a:xfrm>
          <a:prstGeom prst="rect">
            <a:avLst/>
          </a:prstGeom>
        </p:spPr>
      </p:pic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"/>
          <p:cNvSpPr txBox="1"/>
          <p:nvPr/>
        </p:nvSpPr>
        <p:spPr>
          <a:xfrm>
            <a:off x="1278826" y="5870067"/>
            <a:ext cx="6586347" cy="367284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defRPr lang="ko-KR" altLang="en-US"/>
            </a:pPr>
            <a:r>
              <a:rPr lang="ko-KR" altLang="en-US"/>
              <a:t>양액 만드는 모습</a:t>
            </a:r>
            <a:endParaRPr lang="ko-KR" altLang="en-US"/>
          </a:p>
        </p:txBody>
      </p:sp>
      <p:pic>
        <p:nvPicPr>
          <p:cNvPr id="12" name=""/>
          <p:cNvPicPr>
            <a:picLocks noChangeAspect="1"/>
          </p:cNvPicPr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2645943" y="620648"/>
            <a:ext cx="3852114" cy="5103495"/>
          </a:xfrm>
          <a:prstGeom prst="rect">
            <a:avLst/>
          </a:prstGeom>
        </p:spPr>
      </p:pic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"/>
          <p:cNvSpPr txBox="1"/>
          <p:nvPr/>
        </p:nvSpPr>
        <p:spPr>
          <a:xfrm>
            <a:off x="1278826" y="5870067"/>
            <a:ext cx="6586347" cy="367284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defRPr lang="ko-KR" altLang="en-US"/>
            </a:pPr>
            <a:r>
              <a:rPr lang="ko-KR" altLang="en-US"/>
              <a:t>재배기 만드는 모습</a:t>
            </a:r>
            <a:endParaRPr lang="ko-KR" altLang="en-US"/>
          </a:p>
        </p:txBody>
      </p:sp>
      <p:pic>
        <p:nvPicPr>
          <p:cNvPr id="1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9563" y="454440"/>
            <a:ext cx="6984873" cy="5216122"/>
          </a:xfrm>
          <a:prstGeom prst="rect">
            <a:avLst/>
          </a:prstGeom>
        </p:spPr>
      </p:pic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"/>
          <p:cNvSpPr txBox="1"/>
          <p:nvPr/>
        </p:nvSpPr>
        <p:spPr>
          <a:xfrm>
            <a:off x="1278826" y="5870067"/>
            <a:ext cx="6586347" cy="367284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defRPr lang="ko-KR" altLang="en-US"/>
            </a:pPr>
            <a:r>
              <a:rPr lang="ko-KR" altLang="en-US"/>
              <a:t>식물공장 견학</a:t>
            </a:r>
            <a:endParaRPr lang="ko-KR" altLang="en-US"/>
          </a:p>
        </p:txBody>
      </p:sp>
      <p:pic>
        <p:nvPicPr>
          <p:cNvPr id="15" name=""/>
          <p:cNvPicPr>
            <a:picLocks noChangeAspect="1"/>
          </p:cNvPicPr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467487" y="717731"/>
            <a:ext cx="7920990" cy="5037289"/>
          </a:xfrm>
          <a:prstGeom prst="rect">
            <a:avLst/>
          </a:prstGeom>
        </p:spPr>
      </p:pic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>
</file>

<file path=ppt/slides/slide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"/>
          <p:cNvSpPr txBox="1"/>
          <p:nvPr/>
        </p:nvSpPr>
        <p:spPr>
          <a:xfrm>
            <a:off x="0" y="0"/>
            <a:ext cx="6586347" cy="367284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defRPr lang="ko-KR" altLang="en-US"/>
            </a:pPr>
            <a:r>
              <a:rPr lang="ko-KR" altLang="en-US"/>
              <a:t>마지막 날... 그린 콘서트/토크쇼/식물 전시</a:t>
            </a:r>
            <a:endParaRPr lang="ko-KR" altLang="en-US"/>
          </a:p>
        </p:txBody>
      </p:sp>
      <p:pic>
        <p:nvPicPr>
          <p:cNvPr id="18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37806" y="1272266"/>
            <a:ext cx="7668387" cy="4313468"/>
          </a:xfrm>
          <a:prstGeom prst="rect">
            <a:avLst/>
          </a:prstGeom>
        </p:spPr>
      </p:pic>
      <p:sp>
        <p:nvSpPr>
          <p:cNvPr id="19" name=""/>
          <p:cNvSpPr txBox="1"/>
          <p:nvPr/>
        </p:nvSpPr>
        <p:spPr>
          <a:xfrm>
            <a:off x="2448306" y="5658612"/>
            <a:ext cx="3491865" cy="362712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defRPr lang="ko-KR" altLang="en-US"/>
            </a:pPr>
            <a:r>
              <a:rPr lang="ko-KR" altLang="en-US"/>
              <a:t>그린 콘서트</a:t>
            </a:r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Times New Roman"/>
      </a:majorFont>
      <a:minorFont>
        <a:latin typeface="함초롬돋움"/>
        <a:ea typeface="함초롬돋움"/>
        <a:cs typeface="Times New Roman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247</ep:Words>
  <ep:PresentationFormat>화면 슬라이드 쇼(4:3)</ep:PresentationFormat>
  <ep:Paragraphs>68</ep:Paragraphs>
  <ep:Slides>29</ep:Slides>
  <ep:Notes>1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29</vt:i4>
      </vt:variant>
    </vt:vector>
  </ep:HeadingPairs>
  <ep:TitlesOfParts>
    <vt:vector size="30" baseType="lpstr">
      <vt:lpstr>한컴오피스</vt:lpstr>
      <vt:lpstr>성북수경재배네트워크 제 1회 총회</vt:lpstr>
      <vt:lpstr>차례</vt:lpstr>
      <vt:lpstr>1. 해온 일</vt:lpstr>
      <vt:lpstr>(1) &lt;수경재배 씨뿌리기&gt; 과정(2016년 7~8월)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(2) &lt;성북마을공동체 이야기사진 공모전&gt;에서      장려상 수상</vt:lpstr>
      <vt:lpstr>(3) &lt;마을로 마실가자&gt;에서      미니화분 만들기 체험(2016.10.10)</vt:lpstr>
      <vt:lpstr>(4) &lt;수경재배 기초과정(1차)&gt;       (2017.01.13~03.02)</vt:lpstr>
      <vt:lpstr>슬라이드 15</vt:lpstr>
      <vt:lpstr>슬라이드 16</vt:lpstr>
      <vt:lpstr>슬라이드 17</vt:lpstr>
      <vt:lpstr>슬라이드 18</vt:lpstr>
      <vt:lpstr>슬라이드 19</vt:lpstr>
      <vt:lpstr>(5) &lt;수경재배기 만들기 특강&gt; (2017.03.09)</vt:lpstr>
      <vt:lpstr>2. 슬로건 및 비젼</vt:lpstr>
      <vt:lpstr>3. 로드맵</vt:lpstr>
      <vt:lpstr>4. 2017년 계획</vt:lpstr>
      <vt:lpstr>슬라이드 24</vt:lpstr>
      <vt:lpstr>5. 질의 응답</vt:lpstr>
      <vt:lpstr>슬라이드 26</vt:lpstr>
      <vt:lpstr>슬라이드 27</vt:lpstr>
      <vt:lpstr>슬라이드 28</vt:lpstr>
      <vt:lpstr>6. 서로 알아가기</vt:lpstr>
    </vt:vector>
  </ep:TitlesOfParts>
  <ep:HyperlinkBase/>
  <ep:Application>Hancom Office Hanshow 2014</ep:Application>
  <ep:AppVersion>0901.0000.01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2017-03-30T06:33:53.630</dcterms:created>
  <dc:creator>Administrator</dc:creator>
  <cp:lastModifiedBy>Administrator</cp:lastModifiedBy>
  <dcterms:modified xsi:type="dcterms:W3CDTF">2017-04-03T14:43:23.272</dcterms:modified>
  <cp:revision>120</cp:revision>
  <dc:title>성북수경재배네트워크 제 1회 총회</dc:title>
</cp:coreProperties>
</file>