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774</Words>
  <Application>Microsoft Office PowerPoint</Application>
  <PresentationFormat>화면 슬라이드 쇼(4:3)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인천공항 서비스 증진을 위한 사회적 일자리 창출 경진대회</vt:lpstr>
      <vt:lpstr>1.대회소개</vt:lpstr>
      <vt:lpstr>1-1. 개요</vt:lpstr>
      <vt:lpstr>1-2. 추진배경</vt:lpstr>
      <vt:lpstr>1-3. 목적</vt:lpstr>
      <vt:lpstr>1-4. 목표</vt:lpstr>
      <vt:lpstr>2.참가자격</vt:lpstr>
      <vt:lpstr>2-1. 창업팀 참가대상</vt:lpstr>
      <vt:lpstr>2-1. 창업팀 참가대상</vt:lpstr>
      <vt:lpstr>2-2. 성장팀 참가대상</vt:lpstr>
      <vt:lpstr>2-3. 참가 제외대상</vt:lpstr>
      <vt:lpstr>2-3. 참가 제외대상</vt:lpstr>
      <vt:lpstr>3.공모분야</vt:lpstr>
      <vt:lpstr>3-1. 공모분야</vt:lpstr>
      <vt:lpstr>3-2. 권장 비즈니스 모델</vt:lpstr>
      <vt:lpstr>3-2. 권장 비즈니스 모델</vt:lpstr>
      <vt:lpstr>3-3. 권장비즈니스모델 설명</vt:lpstr>
      <vt:lpstr>3-3. 권장비즈니스모델 설명</vt:lpstr>
      <vt:lpstr>3-4. 권장비즈니스모델 예시</vt:lpstr>
      <vt:lpstr>4.시상 및 지원</vt:lpstr>
      <vt:lpstr>4-1. 시상</vt:lpstr>
      <vt:lpstr>4-2. 지원내용</vt:lpstr>
      <vt:lpstr>5.대회일정 및 문의</vt:lpstr>
      <vt:lpstr>5-1. 접수기간 및 일정</vt:lpstr>
      <vt:lpstr>5-2. 접수방법</vt:lpstr>
      <vt:lpstr>5-3. 문의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smile</dc:creator>
  <cp:lastModifiedBy>minsoo</cp:lastModifiedBy>
  <cp:revision>23</cp:revision>
  <dcterms:created xsi:type="dcterms:W3CDTF">2015-10-06T09:14:18Z</dcterms:created>
  <dcterms:modified xsi:type="dcterms:W3CDTF">2015-10-14T12:58:03Z</dcterms:modified>
</cp:coreProperties>
</file>