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70" r:id="rId8"/>
    <p:sldId id="263" r:id="rId9"/>
    <p:sldId id="264" r:id="rId10"/>
    <p:sldId id="266" r:id="rId11"/>
    <p:sldId id="267" r:id="rId12"/>
    <p:sldId id="273" r:id="rId13"/>
    <p:sldId id="271" r:id="rId14"/>
    <p:sldId id="272" r:id="rId15"/>
    <p:sldId id="268" r:id="rId16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2E572-BF69-4A5A-AA8F-1C0024D81869}" type="datetimeFigureOut">
              <a:rPr lang="ko-KR" altLang="en-US" smtClean="0"/>
              <a:pPr/>
              <a:t>2017-06-13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2963D-D12B-4220-9CBA-1D45D88774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00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0ED78-CF3E-4A69-B631-ADC28AD1353F}" type="datetimeFigureOut">
              <a:rPr lang="ko-KR" altLang="en-US" smtClean="0"/>
              <a:pPr/>
              <a:t>2017-06-13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52F01-99F6-45D2-AF18-738672AAD2B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19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2F01-99F6-45D2-AF18-738672AAD2BB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“나는 자랑스러운 태극기 앞에 자유롭고 정의로운 대한민국의 무궁한 영광을 위하여 충성을 다할 것을 굳게 다짐합니다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2F01-99F6-45D2-AF18-738672AAD2BB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691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2F01-99F6-45D2-AF18-738672AAD2B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020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24AE-BB86-4821-A9A8-C1DDFF39960B}" type="datetime1">
              <a:rPr lang="ko-KR" altLang="en-US" smtClean="0"/>
              <a:pPr/>
              <a:t>2017-06-13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45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2545-C023-43D9-91F2-F016F1CD1F76}" type="datetime1">
              <a:rPr lang="ko-KR" altLang="en-US" smtClean="0"/>
              <a:pPr/>
              <a:t>2017-06-13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916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4915-BDD3-4C13-840E-762558983220}" type="datetime1">
              <a:rPr lang="ko-KR" altLang="en-US" smtClean="0"/>
              <a:pPr/>
              <a:t>2017-06-13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687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1319-6FA8-4A67-A22D-96196F163E82}" type="datetime1">
              <a:rPr lang="ko-KR" altLang="en-US" smtClean="0"/>
              <a:pPr/>
              <a:t>2017-06-13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83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51B92-0F8D-4E02-AB7F-FFC8692B4B34}" type="datetime1">
              <a:rPr lang="ko-KR" altLang="en-US" smtClean="0"/>
              <a:pPr/>
              <a:t>2017-06-13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80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4453-F676-4D9D-A9C4-048801B34463}" type="datetime1">
              <a:rPr lang="ko-KR" altLang="en-US" smtClean="0"/>
              <a:pPr/>
              <a:t>2017-06-13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81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03B4-E0B5-4E89-A608-D21BDD07889D}" type="datetime1">
              <a:rPr lang="ko-KR" altLang="en-US" smtClean="0"/>
              <a:pPr/>
              <a:t>2017-06-13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51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49162-774F-498A-BAC7-7947F2CF5996}" type="datetime1">
              <a:rPr lang="ko-KR" altLang="en-US" smtClean="0"/>
              <a:pPr/>
              <a:t>2017-06-13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75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836E-3E44-4DE7-8ED8-C40BB6EE42FB}" type="datetime1">
              <a:rPr lang="ko-KR" altLang="en-US" smtClean="0"/>
              <a:pPr/>
              <a:t>2017-06-13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72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BFA3B-1CD5-4273-90FD-475CB4DA6095}" type="datetime1">
              <a:rPr lang="ko-KR" altLang="en-US" smtClean="0"/>
              <a:pPr/>
              <a:t>2017-06-13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4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F2C5E-858A-4507-B06D-ED519A7D311D}" type="datetime1">
              <a:rPr lang="ko-KR" altLang="en-US" smtClean="0"/>
              <a:pPr/>
              <a:t>2017-06-13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34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55E56-8B66-4159-AC69-81DC9B7C2C94}" type="datetime1">
              <a:rPr lang="ko-KR" altLang="en-US" smtClean="0"/>
              <a:pPr/>
              <a:t>2017-06-13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B1EDC-1977-45D2-9AAA-27E09182318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14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4879446"/>
            <a:ext cx="6858000" cy="1655762"/>
          </a:xfrm>
        </p:spPr>
        <p:txBody>
          <a:bodyPr/>
          <a:lstStyle/>
          <a:p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2017. 5. 24(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r>
              <a:rPr lang="ko-KR" altLang="en-US" sz="20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성북구마을사회적경제센터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층</a:t>
            </a:r>
            <a:endParaRPr lang="en-US" altLang="ko-KR" sz="2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1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324398"/>
            <a:ext cx="7200000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1161083"/>
          </a:xfrm>
        </p:spPr>
        <p:txBody>
          <a:bodyPr>
            <a:normAutofit/>
          </a:bodyPr>
          <a:lstStyle/>
          <a:p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안건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#2. </a:t>
            </a:r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운영위원회 인준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71600" y="3140968"/>
            <a:ext cx="7200800" cy="2116832"/>
          </a:xfrm>
        </p:spPr>
        <p:txBody>
          <a:bodyPr>
            <a:normAutofit/>
          </a:bodyPr>
          <a:lstStyle/>
          <a:p>
            <a:pPr marL="342900" indent="-342900" algn="l">
              <a:buAutoNum type="arabicPeriod"/>
            </a:pPr>
            <a:r>
              <a:rPr lang="ko-KR" altLang="en-US" sz="3000" dirty="0" err="1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당연직</a:t>
            </a:r>
            <a:r>
              <a:rPr lang="ko-KR" altLang="en-US" sz="3000" dirty="0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 및 분과 추천 운영위원 인준</a:t>
            </a:r>
            <a:endParaRPr lang="en-US" altLang="ko-KR" sz="3000" dirty="0" smtClean="0"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  <a:p>
            <a:pPr marL="342900" indent="-342900" algn="l">
              <a:buAutoNum type="arabicPeriod"/>
            </a:pPr>
            <a:endParaRPr lang="en-US" altLang="ko-KR" sz="1300" dirty="0" smtClean="0"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  <a:p>
            <a:pPr marL="342900" indent="-342900" algn="l">
              <a:buAutoNum type="arabicPeriod"/>
            </a:pPr>
            <a:r>
              <a:rPr lang="ko-KR" altLang="en-US" sz="3000" dirty="0" err="1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추첨직</a:t>
            </a:r>
            <a:r>
              <a:rPr lang="ko-KR" altLang="en-US" sz="3000" dirty="0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 운영위원 선출 및 인준</a:t>
            </a:r>
            <a:endParaRPr lang="en-US" altLang="ko-KR" sz="3000" dirty="0" smtClean="0"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  <a:p>
            <a:pPr marL="342900" indent="-342900" algn="l">
              <a:buAutoNum type="arabicPeriod"/>
            </a:pPr>
            <a:endParaRPr lang="en-US" altLang="ko-KR" sz="1300" dirty="0" smtClean="0"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  <a:p>
            <a:pPr marL="342900" indent="-342900" algn="l">
              <a:buAutoNum type="arabicPeriod"/>
            </a:pPr>
            <a:r>
              <a:rPr lang="ko-KR" altLang="en-US" sz="3000" dirty="0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운영위원회 의장 및 부의장 선출</a:t>
            </a:r>
            <a:endParaRPr lang="ko-KR" altLang="en-US" sz="3000" dirty="0"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4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928802"/>
            <a:ext cx="9144000" cy="2387600"/>
          </a:xfrm>
        </p:spPr>
        <p:txBody>
          <a:bodyPr>
            <a:noAutofit/>
          </a:bodyPr>
          <a:lstStyle/>
          <a:p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안건 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#3. </a:t>
            </a:r>
            <a:b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 선출 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운영위원회 위임의 건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3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041532"/>
            <a:ext cx="9144000" cy="2387600"/>
          </a:xfrm>
        </p:spPr>
        <p:txBody>
          <a:bodyPr>
            <a:noAutofit/>
          </a:bodyPr>
          <a:lstStyle/>
          <a:p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안건 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#4. 2017</a:t>
            </a:r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년도 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사업계획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보고 및 승인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3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142984"/>
            <a:ext cx="9144000" cy="3929090"/>
          </a:xfrm>
        </p:spPr>
        <p:txBody>
          <a:bodyPr>
            <a:noAutofit/>
          </a:bodyPr>
          <a:lstStyle/>
          <a:p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안건 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#5. </a:t>
            </a:r>
            <a:b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시민협력플랫폼 사업 신청 및 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년도 예산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수립</a:t>
            </a:r>
            <a: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운영위원회 위임의 건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3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398590"/>
            <a:ext cx="9144000" cy="2387600"/>
          </a:xfrm>
        </p:spPr>
        <p:txBody>
          <a:bodyPr>
            <a:noAutofit/>
          </a:bodyPr>
          <a:lstStyle/>
          <a:p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기타사항 및 현장 제안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3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571480"/>
            <a:ext cx="9144000" cy="2387600"/>
          </a:xfrm>
        </p:spPr>
        <p:txBody>
          <a:bodyPr/>
          <a:lstStyle/>
          <a:p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폐회선언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Shape 142"/>
          <p:cNvSpPr txBox="1">
            <a:spLocks/>
          </p:cNvSpPr>
          <p:nvPr/>
        </p:nvSpPr>
        <p:spPr>
          <a:xfrm>
            <a:off x="0" y="3728012"/>
            <a:ext cx="9144000" cy="841800"/>
          </a:xfrm>
          <a:prstGeom prst="rect">
            <a:avLst/>
          </a:prstGeom>
        </p:spPr>
        <p:txBody>
          <a:bodyPr vert="horz" lIns="91425" tIns="91425" rIns="91425" bIns="91425" rtlCol="0" anchor="ctr" anchorCtr="0">
            <a:noAutofit/>
          </a:bodyPr>
          <a:lstStyle>
            <a:lvl1pPr algn="ctr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ko" sz="4000" b="1" i="1" dirty="0" smtClean="0">
                <a:solidFill>
                  <a:srgbClr val="00206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가시는 길 편히 가시옵소서</a:t>
            </a:r>
            <a:r>
              <a:rPr lang="en-US" altLang="ko" sz="4000" b="1" i="1" dirty="0" smtClean="0">
                <a:solidFill>
                  <a:srgbClr val="00206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~</a:t>
            </a:r>
            <a:endParaRPr lang="ko" sz="4400" b="1" i="1" dirty="0">
              <a:solidFill>
                <a:srgbClr val="002060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6124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dirty="0" err="1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협치성북시민협의회</a:t>
            </a:r>
            <a:r>
              <a:rPr lang="ko-KR" altLang="en-US" sz="2500" dirty="0" smtClean="0">
                <a:latin typeface="서울남산체 B" panose="02020603020101020101" pitchFamily="18" charset="-127"/>
                <a:ea typeface="서울남산체 B" panose="02020603020101020101" pitchFamily="18" charset="-127"/>
              </a:rPr>
              <a:t> 일동</a:t>
            </a:r>
            <a:endParaRPr lang="ko-KR" altLang="en-US" sz="2500" dirty="0"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623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709961"/>
          </a:xfrm>
        </p:spPr>
        <p:txBody>
          <a:bodyPr/>
          <a:lstStyle/>
          <a:p>
            <a:pPr algn="ct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식    순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886245"/>
              </p:ext>
            </p:extLst>
          </p:nvPr>
        </p:nvGraphicFramePr>
        <p:xfrm>
          <a:off x="290659" y="1114356"/>
          <a:ext cx="8568952" cy="5059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989"/>
                <a:gridCol w="4824536"/>
                <a:gridCol w="2631427"/>
              </a:tblGrid>
              <a:tr h="2984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순서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내    용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진    행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</a:tr>
              <a:tr h="3231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1</a:t>
                      </a:r>
                      <a:endParaRPr lang="ko-KR" altLang="en-US" sz="18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국민의례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준비위원회 간사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</a:tr>
              <a:tr h="3174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2</a:t>
                      </a:r>
                      <a:endParaRPr lang="ko-KR" altLang="en-US" sz="18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개회 선언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준비위원회 의장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</a:tr>
              <a:tr h="3117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3</a:t>
                      </a:r>
                      <a:endParaRPr lang="ko-KR" altLang="en-US" sz="18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내빈 소개 및 축사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준비위원회 간사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</a:tr>
              <a:tr h="37802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4</a:t>
                      </a:r>
                      <a:endParaRPr lang="ko-KR" altLang="en-US" sz="18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준비위원회 활동 보고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준비위원회 간사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5</a:t>
                      </a:r>
                      <a:endParaRPr lang="ko-KR" altLang="en-US" sz="18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안건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1. 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운영규약</a:t>
                      </a:r>
                      <a:r>
                        <a:rPr lang="en-US" altLang="ko-KR" sz="1600" b="1" baseline="0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(</a:t>
                      </a:r>
                      <a:r>
                        <a:rPr lang="ko-KR" altLang="en-US" sz="1600" b="1" baseline="0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안</a:t>
                      </a:r>
                      <a:r>
                        <a:rPr lang="en-US" altLang="ko-KR" sz="1600" b="1" baseline="0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)</a:t>
                      </a:r>
                      <a:r>
                        <a:rPr lang="ko-KR" altLang="en-US" sz="1600" b="1" baseline="0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 </a:t>
                      </a:r>
                      <a:r>
                        <a:rPr lang="ko-KR" altLang="en-US" sz="1600" b="1" baseline="0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보고 및 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승인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준비위원회 의장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</a:tr>
              <a:tr h="3543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6</a:t>
                      </a:r>
                      <a:endParaRPr lang="ko-KR" altLang="en-US" sz="18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창립발기인 및 분과 소개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준비위원회 의장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</a:tr>
              <a:tr h="3486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7</a:t>
                      </a:r>
                      <a:endParaRPr lang="ko-KR" altLang="en-US" sz="18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안건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2. 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운영위원회 인준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준비위원회 의장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</a:tr>
              <a:tr h="3428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8</a:t>
                      </a:r>
                      <a:endParaRPr lang="ko-KR" altLang="en-US" sz="18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안건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3. 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감사 선출 운영위원회 위임의 건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운영위원회 의장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(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대표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)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</a:tr>
              <a:tr h="3371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9</a:t>
                      </a:r>
                      <a:endParaRPr lang="ko-KR" altLang="en-US" sz="18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안건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4. 2017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년도 사업계획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(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안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) 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보고 및 승인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운영위원회</a:t>
                      </a:r>
                      <a:r>
                        <a:rPr lang="en-US" altLang="ko-KR" sz="1600" b="1" baseline="0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 </a:t>
                      </a:r>
                      <a:r>
                        <a:rPr lang="ko-KR" altLang="en-US" sz="1600" b="1" baseline="0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의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장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(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대표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)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</a:tr>
              <a:tr h="475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10</a:t>
                      </a:r>
                      <a:endParaRPr lang="ko-KR" altLang="en-US" sz="18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안건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5. 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시민협력플랫폼 사업 신청 및 </a:t>
                      </a:r>
                      <a:endParaRPr lang="en-US" altLang="ko-KR" sz="1600" b="1" dirty="0" smtClean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2017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년도 예산안 수립 운영위원회 위임의 건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운영위원회 의장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(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대표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)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</a:tr>
              <a:tr h="4754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11</a:t>
                      </a:r>
                      <a:endParaRPr lang="ko-KR" altLang="en-US" sz="18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기타사항 및 현장 제안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운영위원회 의장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(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대표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)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</a:tr>
              <a:tr h="1466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12</a:t>
                      </a:r>
                      <a:endParaRPr lang="ko-KR" altLang="en-US" sz="18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폐회 선언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운영위원회 의장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(</a:t>
                      </a:r>
                      <a:r>
                        <a:rPr lang="ko-KR" altLang="en-US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대표</a:t>
                      </a:r>
                      <a:r>
                        <a:rPr lang="en-US" altLang="ko-KR" sz="1600" b="1" dirty="0" smtClean="0">
                          <a:latin typeface="서울남산체 M" panose="02020603020101020101" pitchFamily="18" charset="-127"/>
                          <a:ea typeface="서울남산체 M" panose="02020603020101020101" pitchFamily="18" charset="-127"/>
                        </a:rPr>
                        <a:t>)</a:t>
                      </a:r>
                      <a:endParaRPr lang="ko-KR" altLang="en-US" sz="1600" b="1" dirty="0">
                        <a:latin typeface="서울남산체 M" panose="02020603020101020101" pitchFamily="18" charset="-127"/>
                        <a:ea typeface="서울남산체 M" panose="02020603020101020101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23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637953"/>
          </a:xfrm>
        </p:spPr>
        <p:txBody>
          <a:bodyPr/>
          <a:lstStyle/>
          <a:p>
            <a:pPr algn="ct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국 민 의 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례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9" y="1628800"/>
            <a:ext cx="6788722" cy="4525963"/>
          </a:xfrm>
          <a:ln w="12700">
            <a:solidFill>
              <a:schemeClr val="tx1"/>
            </a:solidFill>
          </a:ln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25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2564903"/>
            <a:ext cx="6858000" cy="945059"/>
          </a:xfrm>
        </p:spPr>
        <p:txBody>
          <a:bodyPr>
            <a:normAutofit/>
          </a:bodyPr>
          <a:lstStyle/>
          <a:p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 회 선 언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32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내빈소개 및 축사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14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65127"/>
            <a:ext cx="9144000" cy="831626"/>
          </a:xfrm>
        </p:spPr>
        <p:txBody>
          <a:bodyPr/>
          <a:lstStyle/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준비위원회 활동 보고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672412"/>
            <a:ext cx="7886700" cy="4685546"/>
          </a:xfrm>
        </p:spPr>
        <p:txBody>
          <a:bodyPr>
            <a:normAutofit/>
          </a:bodyPr>
          <a:lstStyle/>
          <a:p>
            <a:r>
              <a:rPr lang="ko-KR" altLang="en-US" sz="2500" dirty="0" err="1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협치</a:t>
            </a:r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 정책공유 </a:t>
            </a:r>
            <a:r>
              <a:rPr lang="ko-KR" altLang="en-US" sz="2500" dirty="0" err="1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민간집담회</a:t>
            </a:r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en-US" altLang="ko-KR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2</a:t>
            </a:r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회</a:t>
            </a:r>
            <a:endParaRPr lang="en-US" altLang="ko-KR" sz="2500" dirty="0" smtClean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endParaRPr lang="en-US" altLang="ko-KR" sz="1100" dirty="0" smtClean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분야별 간담회</a:t>
            </a:r>
            <a:r>
              <a:rPr lang="en-US" altLang="ko-KR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및</a:t>
            </a:r>
            <a:r>
              <a:rPr lang="en-US" altLang="ko-KR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 </a:t>
            </a:r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면담 </a:t>
            </a:r>
            <a:r>
              <a:rPr lang="en-US" altLang="ko-KR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9</a:t>
            </a:r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회</a:t>
            </a:r>
            <a:endParaRPr lang="en-US" altLang="ko-KR" sz="2500" dirty="0" smtClean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endParaRPr lang="en-US" altLang="ko-KR" sz="1100" dirty="0" smtClean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민관 협력회의 </a:t>
            </a:r>
            <a:r>
              <a:rPr lang="en-US" altLang="ko-KR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3</a:t>
            </a:r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회</a:t>
            </a:r>
            <a:endParaRPr lang="en-US" altLang="ko-KR" sz="2500" dirty="0" smtClean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endParaRPr lang="en-US" altLang="ko-KR" sz="1000" dirty="0" smtClean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민간 네트워크조직 제안설명회</a:t>
            </a:r>
            <a:r>
              <a:rPr lang="en-US" altLang="ko-KR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 1</a:t>
            </a:r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회</a:t>
            </a:r>
            <a:endParaRPr lang="en-US" altLang="ko-KR" sz="2500" dirty="0" smtClean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endParaRPr lang="en-US" altLang="ko-KR" sz="1000" dirty="0" smtClean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준비위원회 정기회의 </a:t>
            </a:r>
            <a:r>
              <a:rPr lang="en-US" altLang="ko-KR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13</a:t>
            </a:r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회 및</a:t>
            </a:r>
            <a:r>
              <a:rPr lang="en-US" altLang="ko-KR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/>
            </a:r>
            <a:br>
              <a:rPr lang="en-US" altLang="ko-KR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</a:br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실무회의 </a:t>
            </a:r>
            <a:r>
              <a:rPr lang="en-US" altLang="ko-KR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5</a:t>
            </a:r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회</a:t>
            </a:r>
            <a:endParaRPr lang="en-US" altLang="ko-KR" sz="2500" dirty="0" smtClean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endParaRPr lang="en-US" altLang="ko-KR" sz="1000" dirty="0" smtClean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r>
              <a:rPr lang="ko-KR" altLang="en-US" sz="2500" dirty="0" err="1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협치</a:t>
            </a:r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 관련 대외 연대회의 </a:t>
            </a:r>
            <a:r>
              <a:rPr lang="en-US" altLang="ko-KR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5</a:t>
            </a:r>
            <a:r>
              <a:rPr lang="ko-KR" altLang="en-US" sz="2500" dirty="0" smtClean="0">
                <a:latin typeface="서울남산체 M" panose="02020603020101020101" pitchFamily="18" charset="-127"/>
                <a:ea typeface="서울남산체 M" panose="02020603020101020101" pitchFamily="18" charset="-127"/>
              </a:rPr>
              <a:t>회</a:t>
            </a:r>
            <a:endParaRPr lang="en-US" altLang="ko-KR" sz="2500" dirty="0" smtClean="0">
              <a:latin typeface="서울남산체 M" panose="02020603020101020101" pitchFamily="18" charset="-127"/>
              <a:ea typeface="서울남산체 M" panose="02020603020101020101" pitchFamily="18" charset="-127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5" name="그림 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71" y="3573710"/>
            <a:ext cx="288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71" y="1188647"/>
            <a:ext cx="288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72" y="4831534"/>
            <a:ext cx="288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272" y="2280196"/>
            <a:ext cx="288000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26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755780"/>
            <a:ext cx="9144000" cy="2387600"/>
          </a:xfrm>
        </p:spPr>
        <p:txBody>
          <a:bodyPr>
            <a:normAutofit/>
          </a:bodyPr>
          <a:lstStyle/>
          <a:p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안건 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#1. </a:t>
            </a:r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운영규약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안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보고 및 승인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6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2673251"/>
          </a:xfrm>
        </p:spPr>
        <p:txBody>
          <a:bodyPr>
            <a:normAutofit/>
          </a:bodyPr>
          <a:lstStyle/>
          <a:p>
            <a:r>
              <a:rPr lang="ko-KR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창립발기인 및 분과 소개</a:t>
            </a:r>
            <a: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ko-KR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144000" cy="1655762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37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체 B" panose="02020603020101020101" pitchFamily="18" charset="-127"/>
                <a:ea typeface="서울남산체 B" panose="02020603020101020101" pitchFamily="18" charset="-127"/>
              </a:rPr>
              <a:t>주민자치분과  </a:t>
            </a:r>
            <a:r>
              <a:rPr lang="ko-KR" altLang="en-US" sz="3700" b="1" dirty="0" smtClean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체 B" panose="02020603020101020101" pitchFamily="18" charset="-127"/>
                <a:ea typeface="서울남산체 B" panose="02020603020101020101" pitchFamily="18" charset="-127"/>
              </a:rPr>
              <a:t>교육분과</a:t>
            </a:r>
            <a:r>
              <a:rPr lang="ko-KR" altLang="en-US" sz="37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체 B" panose="02020603020101020101" pitchFamily="18" charset="-127"/>
                <a:ea typeface="서울남산체 B" panose="02020603020101020101" pitchFamily="18" charset="-127"/>
              </a:rPr>
              <a:t>  </a:t>
            </a:r>
            <a:r>
              <a:rPr lang="ko-KR" altLang="en-US" sz="37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체 B" panose="02020603020101020101" pitchFamily="18" charset="-127"/>
                <a:ea typeface="서울남산체 B" panose="02020603020101020101" pitchFamily="18" charset="-127"/>
              </a:rPr>
              <a:t>건강분과</a:t>
            </a:r>
            <a:r>
              <a:rPr lang="ko-KR" altLang="en-US" sz="3700" b="1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체 B" panose="02020603020101020101" pitchFamily="18" charset="-127"/>
                <a:ea typeface="서울남산체 B" panose="02020603020101020101" pitchFamily="18" charset="-127"/>
              </a:rPr>
              <a:t>  </a:t>
            </a:r>
            <a:r>
              <a:rPr lang="ko-KR" altLang="en-US" sz="3700" b="1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서울남산체 B" panose="02020603020101020101" pitchFamily="18" charset="-127"/>
                <a:ea typeface="서울남산체 B" panose="02020603020101020101" pitchFamily="18" charset="-127"/>
              </a:rPr>
              <a:t>복지분과</a:t>
            </a:r>
            <a:endParaRPr lang="ko-KR" altLang="en-US" sz="3700" b="1" dirty="0">
              <a:ln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서울남산체 B" panose="02020603020101020101" pitchFamily="18" charset="-127"/>
              <a:ea typeface="서울남산체 B" panose="0202060302010102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B1EDC-1977-45D2-9AAA-27E09182318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62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280</Words>
  <Application>Microsoft Office PowerPoint</Application>
  <PresentationFormat>화면 슬라이드 쇼(4:3)</PresentationFormat>
  <Paragraphs>93</Paragraphs>
  <Slides>15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PowerPoint 프레젠테이션</vt:lpstr>
      <vt:lpstr>- 식    순 -</vt:lpstr>
      <vt:lpstr>- 국 민 의 례 -</vt:lpstr>
      <vt:lpstr>개 회 선 언</vt:lpstr>
      <vt:lpstr>내빈소개 및 축사</vt:lpstr>
      <vt:lpstr>준비위원회 활동 보고</vt:lpstr>
      <vt:lpstr>PowerPoint 프레젠테이션</vt:lpstr>
      <vt:lpstr>안건 #1. 운영규약(안)  보고 및 승인</vt:lpstr>
      <vt:lpstr>창립발기인 및 분과 소개  </vt:lpstr>
      <vt:lpstr>안건#2. 운영위원회 인준</vt:lpstr>
      <vt:lpstr>안건 #3.  감사 선출  운영위원회 위임의 건</vt:lpstr>
      <vt:lpstr>안건 #4. 2017년도  사업계획(안) 보고 및 승인</vt:lpstr>
      <vt:lpstr>안건 #5.  시민협력플랫폼 사업 신청 및  2017년도 예산(안) 수립 운영위원회 위임의 건</vt:lpstr>
      <vt:lpstr>기타사항 및 현장 제안</vt:lpstr>
      <vt:lpstr>폐회선언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협치성북시민협의회 창립총회</dc:title>
  <dc:creator>USER</dc:creator>
  <cp:lastModifiedBy>USER</cp:lastModifiedBy>
  <cp:revision>42</cp:revision>
  <dcterms:created xsi:type="dcterms:W3CDTF">2017-05-16T13:00:36Z</dcterms:created>
  <dcterms:modified xsi:type="dcterms:W3CDTF">2017-06-13T04:41:39Z</dcterms:modified>
</cp:coreProperties>
</file>